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60" r:id="rId3"/>
    <p:sldId id="259" r:id="rId4"/>
    <p:sldId id="262" r:id="rId5"/>
    <p:sldId id="267" r:id="rId6"/>
    <p:sldId id="261" r:id="rId7"/>
    <p:sldId id="268" r:id="rId8"/>
    <p:sldId id="269" r:id="rId9"/>
    <p:sldId id="270" r:id="rId10"/>
    <p:sldId id="329" r:id="rId11"/>
    <p:sldId id="274" r:id="rId12"/>
    <p:sldId id="279" r:id="rId13"/>
    <p:sldId id="264" r:id="rId14"/>
    <p:sldId id="280" r:id="rId15"/>
    <p:sldId id="281" r:id="rId16"/>
    <p:sldId id="297" r:id="rId17"/>
    <p:sldId id="298" r:id="rId18"/>
    <p:sldId id="273" r:id="rId19"/>
    <p:sldId id="272" r:id="rId20"/>
    <p:sldId id="275" r:id="rId21"/>
    <p:sldId id="276" r:id="rId22"/>
    <p:sldId id="277" r:id="rId23"/>
    <p:sldId id="278" r:id="rId24"/>
    <p:sldId id="328" r:id="rId25"/>
    <p:sldId id="282" r:id="rId26"/>
    <p:sldId id="283" r:id="rId27"/>
    <p:sldId id="286" r:id="rId28"/>
    <p:sldId id="291" r:id="rId29"/>
    <p:sldId id="287" r:id="rId30"/>
    <p:sldId id="288" r:id="rId31"/>
    <p:sldId id="292" r:id="rId32"/>
    <p:sldId id="295" r:id="rId33"/>
    <p:sldId id="296" r:id="rId34"/>
    <p:sldId id="301" r:id="rId35"/>
    <p:sldId id="304" r:id="rId36"/>
    <p:sldId id="305" r:id="rId37"/>
    <p:sldId id="302" r:id="rId38"/>
    <p:sldId id="303" r:id="rId39"/>
    <p:sldId id="306" r:id="rId40"/>
    <p:sldId id="330" r:id="rId41"/>
    <p:sldId id="331" r:id="rId42"/>
    <p:sldId id="309" r:id="rId43"/>
    <p:sldId id="332" r:id="rId44"/>
    <p:sldId id="333" r:id="rId45"/>
    <p:sldId id="334" r:id="rId46"/>
    <p:sldId id="307" r:id="rId47"/>
    <p:sldId id="335" r:id="rId48"/>
    <p:sldId id="337" r:id="rId49"/>
    <p:sldId id="338" r:id="rId50"/>
    <p:sldId id="339" r:id="rId51"/>
    <p:sldId id="340" r:id="rId52"/>
    <p:sldId id="341" r:id="rId53"/>
    <p:sldId id="319" r:id="rId54"/>
    <p:sldId id="342" r:id="rId55"/>
    <p:sldId id="257" r:id="rId5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386F"/>
    <a:srgbClr val="266182"/>
    <a:srgbClr val="378B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FE36FE-6594-4040-83DA-EEEFEC493774}" v="250" dt="2019-11-02T12:38:30.209"/>
  </p1510:revLst>
</p1510:revInfo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Provazník" userId="cc9297777335b6e9" providerId="LiveId" clId="{78FE36FE-6594-4040-83DA-EEEFEC493774}"/>
    <pc:docChg chg="undo redo custSel addSld delSld modSld sldOrd">
      <pc:chgData name="Roman Provazník" userId="cc9297777335b6e9" providerId="LiveId" clId="{78FE36FE-6594-4040-83DA-EEEFEC493774}" dt="2019-11-02T12:39:06.147" v="2212" actId="20577"/>
      <pc:docMkLst>
        <pc:docMk/>
      </pc:docMkLst>
      <pc:sldChg chg="addSp delSp modSp">
        <pc:chgData name="Roman Provazník" userId="cc9297777335b6e9" providerId="LiveId" clId="{78FE36FE-6594-4040-83DA-EEEFEC493774}" dt="2019-11-01T07:15:11.935" v="1434" actId="1076"/>
        <pc:sldMkLst>
          <pc:docMk/>
          <pc:sldMk cId="3084474223" sldId="256"/>
        </pc:sldMkLst>
        <pc:spChg chg="mod">
          <ac:chgData name="Roman Provazník" userId="cc9297777335b6e9" providerId="LiveId" clId="{78FE36FE-6594-4040-83DA-EEEFEC493774}" dt="2019-10-31T20:34:59.286" v="143" actId="20577"/>
          <ac:spMkLst>
            <pc:docMk/>
            <pc:sldMk cId="3084474223" sldId="256"/>
            <ac:spMk id="3" creationId="{C470AC49-1455-47EE-A0C6-27907B227975}"/>
          </ac:spMkLst>
        </pc:spChg>
        <pc:spChg chg="mod">
          <ac:chgData name="Roman Provazník" userId="cc9297777335b6e9" providerId="LiveId" clId="{78FE36FE-6594-4040-83DA-EEEFEC493774}" dt="2019-10-31T20:27:46.799" v="101" actId="20577"/>
          <ac:spMkLst>
            <pc:docMk/>
            <pc:sldMk cId="3084474223" sldId="256"/>
            <ac:spMk id="4" creationId="{C725CC31-C611-4734-A2D7-78EF4986F11F}"/>
          </ac:spMkLst>
        </pc:spChg>
        <pc:spChg chg="add mod">
          <ac:chgData name="Roman Provazník" userId="cc9297777335b6e9" providerId="LiveId" clId="{78FE36FE-6594-4040-83DA-EEEFEC493774}" dt="2019-10-31T20:30:39.277" v="114" actId="208"/>
          <ac:spMkLst>
            <pc:docMk/>
            <pc:sldMk cId="3084474223" sldId="256"/>
            <ac:spMk id="6" creationId="{2F10A3F4-206F-4C07-A46B-ED32ADF8ABB1}"/>
          </ac:spMkLst>
        </pc:spChg>
        <pc:picChg chg="add mod">
          <ac:chgData name="Roman Provazník" userId="cc9297777335b6e9" providerId="LiveId" clId="{78FE36FE-6594-4040-83DA-EEEFEC493774}" dt="2019-11-01T07:14:41.075" v="1430" actId="1076"/>
          <ac:picMkLst>
            <pc:docMk/>
            <pc:sldMk cId="3084474223" sldId="256"/>
            <ac:picMk id="8" creationId="{EE618244-969C-4D52-BD96-ABBE73F4ADAC}"/>
          </ac:picMkLst>
        </pc:picChg>
        <pc:picChg chg="add mod">
          <ac:chgData name="Roman Provazník" userId="cc9297777335b6e9" providerId="LiveId" clId="{78FE36FE-6594-4040-83DA-EEEFEC493774}" dt="2019-11-01T07:15:11.935" v="1434" actId="1076"/>
          <ac:picMkLst>
            <pc:docMk/>
            <pc:sldMk cId="3084474223" sldId="256"/>
            <ac:picMk id="9" creationId="{310A6BF0-5C78-4932-9839-7AB336CDB4C9}"/>
          </ac:picMkLst>
        </pc:picChg>
        <pc:picChg chg="add del mod">
          <ac:chgData name="Roman Provazník" userId="cc9297777335b6e9" providerId="LiveId" clId="{78FE36FE-6594-4040-83DA-EEEFEC493774}" dt="2019-11-01T07:14:33.420" v="1427" actId="478"/>
          <ac:picMkLst>
            <pc:docMk/>
            <pc:sldMk cId="3084474223" sldId="256"/>
            <ac:picMk id="1026" creationId="{D2CB9A1E-27D0-4C00-A067-B89613C14A23}"/>
          </ac:picMkLst>
        </pc:picChg>
      </pc:sldChg>
      <pc:sldChg chg="addSp delSp modSp add">
        <pc:chgData name="Roman Provazník" userId="cc9297777335b6e9" providerId="LiveId" clId="{78FE36FE-6594-4040-83DA-EEEFEC493774}" dt="2019-11-01T07:15:20.697" v="1435" actId="1076"/>
        <pc:sldMkLst>
          <pc:docMk/>
          <pc:sldMk cId="1063342004" sldId="257"/>
        </pc:sldMkLst>
        <pc:spChg chg="mod">
          <ac:chgData name="Roman Provazník" userId="cc9297777335b6e9" providerId="LiveId" clId="{78FE36FE-6594-4040-83DA-EEEFEC493774}" dt="2019-10-31T20:33:52.110" v="138" actId="20577"/>
          <ac:spMkLst>
            <pc:docMk/>
            <pc:sldMk cId="1063342004" sldId="257"/>
            <ac:spMk id="3" creationId="{C470AC49-1455-47EE-A0C6-27907B227975}"/>
          </ac:spMkLst>
        </pc:spChg>
        <pc:picChg chg="del">
          <ac:chgData name="Roman Provazník" userId="cc9297777335b6e9" providerId="LiveId" clId="{78FE36FE-6594-4040-83DA-EEEFEC493774}" dt="2019-11-01T07:14:51.413" v="1431" actId="478"/>
          <ac:picMkLst>
            <pc:docMk/>
            <pc:sldMk cId="1063342004" sldId="257"/>
            <ac:picMk id="8" creationId="{EE618244-969C-4D52-BD96-ABBE73F4ADAC}"/>
          </ac:picMkLst>
        </pc:picChg>
        <pc:picChg chg="add">
          <ac:chgData name="Roman Provazník" userId="cc9297777335b6e9" providerId="LiveId" clId="{78FE36FE-6594-4040-83DA-EEEFEC493774}" dt="2019-11-01T07:14:53.479" v="1433"/>
          <ac:picMkLst>
            <pc:docMk/>
            <pc:sldMk cId="1063342004" sldId="257"/>
            <ac:picMk id="9" creationId="{E5A91B67-04BE-4B7C-BA61-A85A6EB700BE}"/>
          </ac:picMkLst>
        </pc:picChg>
        <pc:picChg chg="add mod">
          <ac:chgData name="Roman Provazník" userId="cc9297777335b6e9" providerId="LiveId" clId="{78FE36FE-6594-4040-83DA-EEEFEC493774}" dt="2019-11-01T07:15:20.697" v="1435" actId="1076"/>
          <ac:picMkLst>
            <pc:docMk/>
            <pc:sldMk cId="1063342004" sldId="257"/>
            <ac:picMk id="10" creationId="{E433C14C-C876-4B8D-A20C-E0FDDA0E77F7}"/>
          </ac:picMkLst>
        </pc:picChg>
        <pc:picChg chg="del mod">
          <ac:chgData name="Roman Provazník" userId="cc9297777335b6e9" providerId="LiveId" clId="{78FE36FE-6594-4040-83DA-EEEFEC493774}" dt="2019-11-01T07:14:52.836" v="1432" actId="478"/>
          <ac:picMkLst>
            <pc:docMk/>
            <pc:sldMk cId="1063342004" sldId="257"/>
            <ac:picMk id="1026" creationId="{D2CB9A1E-27D0-4C00-A067-B89613C14A23}"/>
          </ac:picMkLst>
        </pc:picChg>
      </pc:sldChg>
      <pc:sldChg chg="modSp add del">
        <pc:chgData name="Roman Provazník" userId="cc9297777335b6e9" providerId="LiveId" clId="{78FE36FE-6594-4040-83DA-EEEFEC493774}" dt="2019-10-31T20:36:47.676" v="154" actId="47"/>
        <pc:sldMkLst>
          <pc:docMk/>
          <pc:sldMk cId="2032390350" sldId="258"/>
        </pc:sldMkLst>
        <pc:spChg chg="mod">
          <ac:chgData name="Roman Provazník" userId="cc9297777335b6e9" providerId="LiveId" clId="{78FE36FE-6594-4040-83DA-EEEFEC493774}" dt="2019-10-31T20:36:19.871" v="152" actId="20577"/>
          <ac:spMkLst>
            <pc:docMk/>
            <pc:sldMk cId="2032390350" sldId="258"/>
            <ac:spMk id="2" creationId="{08CF33FA-BC8F-43CA-8DFD-4C72BB4D7DE4}"/>
          </ac:spMkLst>
        </pc:spChg>
      </pc:sldChg>
      <pc:sldChg chg="add">
        <pc:chgData name="Roman Provazník" userId="cc9297777335b6e9" providerId="LiveId" clId="{78FE36FE-6594-4040-83DA-EEEFEC493774}" dt="2019-10-31T20:36:42.183" v="153"/>
        <pc:sldMkLst>
          <pc:docMk/>
          <pc:sldMk cId="3132260957" sldId="259"/>
        </pc:sldMkLst>
      </pc:sldChg>
      <pc:sldChg chg="addSp modSp add ord">
        <pc:chgData name="Roman Provazník" userId="cc9297777335b6e9" providerId="LiveId" clId="{78FE36FE-6594-4040-83DA-EEEFEC493774}" dt="2019-11-02T11:42:21.277" v="1870"/>
        <pc:sldMkLst>
          <pc:docMk/>
          <pc:sldMk cId="3260188846" sldId="260"/>
        </pc:sldMkLst>
        <pc:picChg chg="add mod">
          <ac:chgData name="Roman Provazník" userId="cc9297777335b6e9" providerId="LiveId" clId="{78FE36FE-6594-4040-83DA-EEEFEC493774}" dt="2019-10-31T20:42:26.913" v="172" actId="14100"/>
          <ac:picMkLst>
            <pc:docMk/>
            <pc:sldMk cId="3260188846" sldId="260"/>
            <ac:picMk id="2050" creationId="{75C3BCB9-19E4-4847-9616-DA5CC166F89B}"/>
          </ac:picMkLst>
        </pc:picChg>
      </pc:sldChg>
      <pc:sldChg chg="add del">
        <pc:chgData name="Roman Provazník" userId="cc9297777335b6e9" providerId="LiveId" clId="{78FE36FE-6594-4040-83DA-EEEFEC493774}" dt="2019-10-31T20:42:45.007" v="173" actId="47"/>
        <pc:sldMkLst>
          <pc:docMk/>
          <pc:sldMk cId="3075706611" sldId="261"/>
        </pc:sldMkLst>
      </pc:sldChg>
      <pc:sldChg chg="modSp add">
        <pc:chgData name="Roman Provazník" userId="cc9297777335b6e9" providerId="LiveId" clId="{78FE36FE-6594-4040-83DA-EEEFEC493774}" dt="2019-10-31T20:53:05.928" v="404" actId="20577"/>
        <pc:sldMkLst>
          <pc:docMk/>
          <pc:sldMk cId="3948986490" sldId="261"/>
        </pc:sldMkLst>
        <pc:spChg chg="mod">
          <ac:chgData name="Roman Provazník" userId="cc9297777335b6e9" providerId="LiveId" clId="{78FE36FE-6594-4040-83DA-EEEFEC493774}" dt="2019-10-31T20:53:05.928" v="404" actId="20577"/>
          <ac:spMkLst>
            <pc:docMk/>
            <pc:sldMk cId="3948986490" sldId="261"/>
            <ac:spMk id="4" creationId="{3D855D2D-5F93-4064-8ED5-433C0FA2467F}"/>
          </ac:spMkLst>
        </pc:spChg>
      </pc:sldChg>
      <pc:sldChg chg="addSp delSp modSp add modAnim">
        <pc:chgData name="Roman Provazník" userId="cc9297777335b6e9" providerId="LiveId" clId="{78FE36FE-6594-4040-83DA-EEEFEC493774}" dt="2019-11-02T11:56:54.388" v="2166"/>
        <pc:sldMkLst>
          <pc:docMk/>
          <pc:sldMk cId="127533682" sldId="262"/>
        </pc:sldMkLst>
        <pc:picChg chg="add mod">
          <ac:chgData name="Roman Provazník" userId="cc9297777335b6e9" providerId="LiveId" clId="{78FE36FE-6594-4040-83DA-EEEFEC493774}" dt="2019-10-31T20:43:30.733" v="175" actId="1076"/>
          <ac:picMkLst>
            <pc:docMk/>
            <pc:sldMk cId="127533682" sldId="262"/>
            <ac:picMk id="5" creationId="{596A01CF-77FC-47EC-B42C-ABAE04133883}"/>
          </ac:picMkLst>
        </pc:picChg>
        <pc:picChg chg="add del mod">
          <ac:chgData name="Roman Provazník" userId="cc9297777335b6e9" providerId="LiveId" clId="{78FE36FE-6594-4040-83DA-EEEFEC493774}" dt="2019-11-01T07:15:30.117" v="1436" actId="478"/>
          <ac:picMkLst>
            <pc:docMk/>
            <pc:sldMk cId="127533682" sldId="262"/>
            <ac:picMk id="7" creationId="{622D0DCF-8775-4E93-A526-C7F8D239D21D}"/>
          </ac:picMkLst>
        </pc:picChg>
        <pc:picChg chg="add mod">
          <ac:chgData name="Roman Provazník" userId="cc9297777335b6e9" providerId="LiveId" clId="{78FE36FE-6594-4040-83DA-EEEFEC493774}" dt="2019-11-01T07:15:36.249" v="1438" actId="1076"/>
          <ac:picMkLst>
            <pc:docMk/>
            <pc:sldMk cId="127533682" sldId="262"/>
            <ac:picMk id="8" creationId="{11D057B8-BC38-4447-83BB-5813A5E9E398}"/>
          </ac:picMkLst>
        </pc:picChg>
        <pc:picChg chg="del">
          <ac:chgData name="Roman Provazník" userId="cc9297777335b6e9" providerId="LiveId" clId="{78FE36FE-6594-4040-83DA-EEEFEC493774}" dt="2019-10-31T20:40:55.461" v="159" actId="478"/>
          <ac:picMkLst>
            <pc:docMk/>
            <pc:sldMk cId="127533682" sldId="262"/>
            <ac:picMk id="12" creationId="{62F92560-E3BF-43CE-A6F4-EEEFE7C0F6F8}"/>
          </ac:picMkLst>
        </pc:picChg>
      </pc:sldChg>
      <pc:sldChg chg="add">
        <pc:chgData name="Roman Provazník" userId="cc9297777335b6e9" providerId="LiveId" clId="{78FE36FE-6594-4040-83DA-EEEFEC493774}" dt="2019-10-31T20:54:50.610" v="406"/>
        <pc:sldMkLst>
          <pc:docMk/>
          <pc:sldMk cId="4066409674" sldId="264"/>
        </pc:sldMkLst>
      </pc:sldChg>
      <pc:sldChg chg="add">
        <pc:chgData name="Roman Provazník" userId="cc9297777335b6e9" providerId="LiveId" clId="{78FE36FE-6594-4040-83DA-EEEFEC493774}" dt="2019-10-31T20:44:27.289" v="176"/>
        <pc:sldMkLst>
          <pc:docMk/>
          <pc:sldMk cId="921073723" sldId="267"/>
        </pc:sldMkLst>
      </pc:sldChg>
      <pc:sldChg chg="add">
        <pc:chgData name="Roman Provazník" userId="cc9297777335b6e9" providerId="LiveId" clId="{78FE36FE-6594-4040-83DA-EEEFEC493774}" dt="2019-10-31T20:44:27.289" v="176"/>
        <pc:sldMkLst>
          <pc:docMk/>
          <pc:sldMk cId="2815058423" sldId="268"/>
        </pc:sldMkLst>
      </pc:sldChg>
      <pc:sldChg chg="add">
        <pc:chgData name="Roman Provazník" userId="cc9297777335b6e9" providerId="LiveId" clId="{78FE36FE-6594-4040-83DA-EEEFEC493774}" dt="2019-10-31T20:44:27.289" v="176"/>
        <pc:sldMkLst>
          <pc:docMk/>
          <pc:sldMk cId="160810335" sldId="269"/>
        </pc:sldMkLst>
      </pc:sldChg>
      <pc:sldChg chg="modSp add">
        <pc:chgData name="Roman Provazník" userId="cc9297777335b6e9" providerId="LiveId" clId="{78FE36FE-6594-4040-83DA-EEEFEC493774}" dt="2019-10-31T21:20:43.397" v="472" actId="20577"/>
        <pc:sldMkLst>
          <pc:docMk/>
          <pc:sldMk cId="732054104" sldId="270"/>
        </pc:sldMkLst>
        <pc:spChg chg="mod">
          <ac:chgData name="Roman Provazník" userId="cc9297777335b6e9" providerId="LiveId" clId="{78FE36FE-6594-4040-83DA-EEEFEC493774}" dt="2019-10-31T21:20:43.397" v="472" actId="20577"/>
          <ac:spMkLst>
            <pc:docMk/>
            <pc:sldMk cId="732054104" sldId="270"/>
            <ac:spMk id="2" creationId="{2E12A02C-62F9-43EB-A177-028CB02C0CCE}"/>
          </ac:spMkLst>
        </pc:spChg>
        <pc:spChg chg="mod">
          <ac:chgData name="Roman Provazník" userId="cc9297777335b6e9" providerId="LiveId" clId="{78FE36FE-6594-4040-83DA-EEEFEC493774}" dt="2019-10-31T20:52:30.023" v="390" actId="20577"/>
          <ac:spMkLst>
            <pc:docMk/>
            <pc:sldMk cId="732054104" sldId="270"/>
            <ac:spMk id="3" creationId="{5471D233-88BC-4CF8-BC42-B25A8864A670}"/>
          </ac:spMkLst>
        </pc:spChg>
      </pc:sldChg>
      <pc:sldChg chg="add ord">
        <pc:chgData name="Roman Provazník" userId="cc9297777335b6e9" providerId="LiveId" clId="{78FE36FE-6594-4040-83DA-EEEFEC493774}" dt="2019-10-31T21:01:19.645" v="413"/>
        <pc:sldMkLst>
          <pc:docMk/>
          <pc:sldMk cId="3302754385" sldId="272"/>
        </pc:sldMkLst>
      </pc:sldChg>
      <pc:sldChg chg="add">
        <pc:chgData name="Roman Provazník" userId="cc9297777335b6e9" providerId="LiveId" clId="{78FE36FE-6594-4040-83DA-EEEFEC493774}" dt="2019-10-31T21:16:32.536" v="450"/>
        <pc:sldMkLst>
          <pc:docMk/>
          <pc:sldMk cId="2947688262" sldId="273"/>
        </pc:sldMkLst>
      </pc:sldChg>
      <pc:sldChg chg="add ord">
        <pc:chgData name="Roman Provazník" userId="cc9297777335b6e9" providerId="LiveId" clId="{78FE36FE-6594-4040-83DA-EEEFEC493774}" dt="2019-10-31T20:56:47.933" v="409"/>
        <pc:sldMkLst>
          <pc:docMk/>
          <pc:sldMk cId="2294540090" sldId="274"/>
        </pc:sldMkLst>
      </pc:sldChg>
      <pc:sldChg chg="modSp add ord">
        <pc:chgData name="Roman Provazník" userId="cc9297777335b6e9" providerId="LiveId" clId="{78FE36FE-6594-4040-83DA-EEEFEC493774}" dt="2019-10-31T21:01:19.645" v="413"/>
        <pc:sldMkLst>
          <pc:docMk/>
          <pc:sldMk cId="778379748" sldId="275"/>
        </pc:sldMkLst>
        <pc:spChg chg="mod">
          <ac:chgData name="Roman Provazník" userId="cc9297777335b6e9" providerId="LiveId" clId="{78FE36FE-6594-4040-83DA-EEEFEC493774}" dt="2019-10-31T21:00:22.776" v="412" actId="207"/>
          <ac:spMkLst>
            <pc:docMk/>
            <pc:sldMk cId="778379748" sldId="275"/>
            <ac:spMk id="3" creationId="{2DE6E510-A61A-4266-BA77-CBFB54C02CAA}"/>
          </ac:spMkLst>
        </pc:spChg>
      </pc:sldChg>
      <pc:sldChg chg="add ord">
        <pc:chgData name="Roman Provazník" userId="cc9297777335b6e9" providerId="LiveId" clId="{78FE36FE-6594-4040-83DA-EEEFEC493774}" dt="2019-10-31T21:01:19.645" v="413"/>
        <pc:sldMkLst>
          <pc:docMk/>
          <pc:sldMk cId="2018754838" sldId="276"/>
        </pc:sldMkLst>
      </pc:sldChg>
      <pc:sldChg chg="add ord">
        <pc:chgData name="Roman Provazník" userId="cc9297777335b6e9" providerId="LiveId" clId="{78FE36FE-6594-4040-83DA-EEEFEC493774}" dt="2019-10-31T21:01:19.645" v="413"/>
        <pc:sldMkLst>
          <pc:docMk/>
          <pc:sldMk cId="550821535" sldId="277"/>
        </pc:sldMkLst>
      </pc:sldChg>
      <pc:sldChg chg="add ord">
        <pc:chgData name="Roman Provazník" userId="cc9297777335b6e9" providerId="LiveId" clId="{78FE36FE-6594-4040-83DA-EEEFEC493774}" dt="2019-10-31T21:01:19.645" v="413"/>
        <pc:sldMkLst>
          <pc:docMk/>
          <pc:sldMk cId="1337837644" sldId="278"/>
        </pc:sldMkLst>
      </pc:sldChg>
      <pc:sldChg chg="add">
        <pc:chgData name="Roman Provazník" userId="cc9297777335b6e9" providerId="LiveId" clId="{78FE36FE-6594-4040-83DA-EEEFEC493774}" dt="2019-10-31T21:15:06.299" v="420"/>
        <pc:sldMkLst>
          <pc:docMk/>
          <pc:sldMk cId="1765473091" sldId="279"/>
        </pc:sldMkLst>
      </pc:sldChg>
      <pc:sldChg chg="add">
        <pc:chgData name="Roman Provazník" userId="cc9297777335b6e9" providerId="LiveId" clId="{78FE36FE-6594-4040-83DA-EEEFEC493774}" dt="2019-10-31T20:54:50.610" v="406"/>
        <pc:sldMkLst>
          <pc:docMk/>
          <pc:sldMk cId="1871223818" sldId="280"/>
        </pc:sldMkLst>
      </pc:sldChg>
      <pc:sldChg chg="add">
        <pc:chgData name="Roman Provazník" userId="cc9297777335b6e9" providerId="LiveId" clId="{78FE36FE-6594-4040-83DA-EEEFEC493774}" dt="2019-10-31T20:54:50.610" v="406"/>
        <pc:sldMkLst>
          <pc:docMk/>
          <pc:sldMk cId="2156916105" sldId="281"/>
        </pc:sldMkLst>
      </pc:sldChg>
      <pc:sldChg chg="modSp add del">
        <pc:chgData name="Roman Provazník" userId="cc9297777335b6e9" providerId="LiveId" clId="{78FE36FE-6594-4040-83DA-EEEFEC493774}" dt="2019-11-01T06:50:39.694" v="1120" actId="20577"/>
        <pc:sldMkLst>
          <pc:docMk/>
          <pc:sldMk cId="1570408539" sldId="282"/>
        </pc:sldMkLst>
        <pc:spChg chg="mod">
          <ac:chgData name="Roman Provazník" userId="cc9297777335b6e9" providerId="LiveId" clId="{78FE36FE-6594-4040-83DA-EEEFEC493774}" dt="2019-11-01T06:50:29.765" v="1097" actId="20577"/>
          <ac:spMkLst>
            <pc:docMk/>
            <pc:sldMk cId="1570408539" sldId="282"/>
            <ac:spMk id="2" creationId="{7B9CBA69-C0A4-4647-9620-E99D8C55BC97}"/>
          </ac:spMkLst>
        </pc:spChg>
        <pc:spChg chg="mod">
          <ac:chgData name="Roman Provazník" userId="cc9297777335b6e9" providerId="LiveId" clId="{78FE36FE-6594-4040-83DA-EEEFEC493774}" dt="2019-11-01T06:50:39.694" v="1120" actId="20577"/>
          <ac:spMkLst>
            <pc:docMk/>
            <pc:sldMk cId="1570408539" sldId="282"/>
            <ac:spMk id="3" creationId="{FB54A84F-1758-4BF7-86E2-C846CE021514}"/>
          </ac:spMkLst>
        </pc:spChg>
      </pc:sldChg>
      <pc:sldChg chg="add">
        <pc:chgData name="Roman Provazník" userId="cc9297777335b6e9" providerId="LiveId" clId="{78FE36FE-6594-4040-83DA-EEEFEC493774}" dt="2019-10-31T21:16:57.607" v="451"/>
        <pc:sldMkLst>
          <pc:docMk/>
          <pc:sldMk cId="1270080886" sldId="283"/>
        </pc:sldMkLst>
      </pc:sldChg>
      <pc:sldChg chg="add">
        <pc:chgData name="Roman Provazník" userId="cc9297777335b6e9" providerId="LiveId" clId="{78FE36FE-6594-4040-83DA-EEEFEC493774}" dt="2019-10-31T21:02:19.097" v="414"/>
        <pc:sldMkLst>
          <pc:docMk/>
          <pc:sldMk cId="3258605809" sldId="286"/>
        </pc:sldMkLst>
      </pc:sldChg>
      <pc:sldChg chg="add">
        <pc:chgData name="Roman Provazník" userId="cc9297777335b6e9" providerId="LiveId" clId="{78FE36FE-6594-4040-83DA-EEEFEC493774}" dt="2019-10-31T21:09:03.274" v="415"/>
        <pc:sldMkLst>
          <pc:docMk/>
          <pc:sldMk cId="1028143314" sldId="287"/>
        </pc:sldMkLst>
      </pc:sldChg>
      <pc:sldChg chg="add">
        <pc:chgData name="Roman Provazník" userId="cc9297777335b6e9" providerId="LiveId" clId="{78FE36FE-6594-4040-83DA-EEEFEC493774}" dt="2019-10-31T21:09:03.274" v="415"/>
        <pc:sldMkLst>
          <pc:docMk/>
          <pc:sldMk cId="530016200" sldId="288"/>
        </pc:sldMkLst>
      </pc:sldChg>
      <pc:sldChg chg="add">
        <pc:chgData name="Roman Provazník" userId="cc9297777335b6e9" providerId="LiveId" clId="{78FE36FE-6594-4040-83DA-EEEFEC493774}" dt="2019-10-31T21:02:19.097" v="414"/>
        <pc:sldMkLst>
          <pc:docMk/>
          <pc:sldMk cId="4836668" sldId="291"/>
        </pc:sldMkLst>
      </pc:sldChg>
      <pc:sldChg chg="add">
        <pc:chgData name="Roman Provazník" userId="cc9297777335b6e9" providerId="LiveId" clId="{78FE36FE-6594-4040-83DA-EEEFEC493774}" dt="2019-11-02T11:43:53.311" v="1871"/>
        <pc:sldMkLst>
          <pc:docMk/>
          <pc:sldMk cId="1971452459" sldId="292"/>
        </pc:sldMkLst>
      </pc:sldChg>
      <pc:sldChg chg="add">
        <pc:chgData name="Roman Provazník" userId="cc9297777335b6e9" providerId="LiveId" clId="{78FE36FE-6594-4040-83DA-EEEFEC493774}" dt="2019-10-31T21:11:26.666" v="416"/>
        <pc:sldMkLst>
          <pc:docMk/>
          <pc:sldMk cId="47690524" sldId="295"/>
        </pc:sldMkLst>
      </pc:sldChg>
      <pc:sldChg chg="add">
        <pc:chgData name="Roman Provazník" userId="cc9297777335b6e9" providerId="LiveId" clId="{78FE36FE-6594-4040-83DA-EEEFEC493774}" dt="2019-10-31T21:11:26.666" v="416"/>
        <pc:sldMkLst>
          <pc:docMk/>
          <pc:sldMk cId="1582772634" sldId="296"/>
        </pc:sldMkLst>
      </pc:sldChg>
      <pc:sldChg chg="add">
        <pc:chgData name="Roman Provazník" userId="cc9297777335b6e9" providerId="LiveId" clId="{78FE36FE-6594-4040-83DA-EEEFEC493774}" dt="2019-10-31T20:55:34.568" v="407"/>
        <pc:sldMkLst>
          <pc:docMk/>
          <pc:sldMk cId="2324598727" sldId="297"/>
        </pc:sldMkLst>
      </pc:sldChg>
      <pc:sldChg chg="add">
        <pc:chgData name="Roman Provazník" userId="cc9297777335b6e9" providerId="LiveId" clId="{78FE36FE-6594-4040-83DA-EEEFEC493774}" dt="2019-10-31T20:55:34.568" v="407"/>
        <pc:sldMkLst>
          <pc:docMk/>
          <pc:sldMk cId="78055365" sldId="298"/>
        </pc:sldMkLst>
      </pc:sldChg>
      <pc:sldChg chg="add">
        <pc:chgData name="Roman Provazník" userId="cc9297777335b6e9" providerId="LiveId" clId="{78FE36FE-6594-4040-83DA-EEEFEC493774}" dt="2019-10-31T21:17:36.856" v="452"/>
        <pc:sldMkLst>
          <pc:docMk/>
          <pc:sldMk cId="706405654" sldId="301"/>
        </pc:sldMkLst>
      </pc:sldChg>
      <pc:sldChg chg="add">
        <pc:chgData name="Roman Provazník" userId="cc9297777335b6e9" providerId="LiveId" clId="{78FE36FE-6594-4040-83DA-EEEFEC493774}" dt="2019-10-31T21:12:18.962" v="417"/>
        <pc:sldMkLst>
          <pc:docMk/>
          <pc:sldMk cId="1781669294" sldId="302"/>
        </pc:sldMkLst>
      </pc:sldChg>
      <pc:sldChg chg="add">
        <pc:chgData name="Roman Provazník" userId="cc9297777335b6e9" providerId="LiveId" clId="{78FE36FE-6594-4040-83DA-EEEFEC493774}" dt="2019-10-31T21:12:18.962" v="417"/>
        <pc:sldMkLst>
          <pc:docMk/>
          <pc:sldMk cId="2769319666" sldId="303"/>
        </pc:sldMkLst>
      </pc:sldChg>
      <pc:sldChg chg="add">
        <pc:chgData name="Roman Provazník" userId="cc9297777335b6e9" providerId="LiveId" clId="{78FE36FE-6594-4040-83DA-EEEFEC493774}" dt="2019-10-31T21:12:18.962" v="417"/>
        <pc:sldMkLst>
          <pc:docMk/>
          <pc:sldMk cId="870809491" sldId="304"/>
        </pc:sldMkLst>
      </pc:sldChg>
      <pc:sldChg chg="add">
        <pc:chgData name="Roman Provazník" userId="cc9297777335b6e9" providerId="LiveId" clId="{78FE36FE-6594-4040-83DA-EEEFEC493774}" dt="2019-10-31T21:12:18.962" v="417"/>
        <pc:sldMkLst>
          <pc:docMk/>
          <pc:sldMk cId="1371111172" sldId="305"/>
        </pc:sldMkLst>
      </pc:sldChg>
      <pc:sldChg chg="add">
        <pc:chgData name="Roman Provazník" userId="cc9297777335b6e9" providerId="LiveId" clId="{78FE36FE-6594-4040-83DA-EEEFEC493774}" dt="2019-10-31T21:12:18.962" v="417"/>
        <pc:sldMkLst>
          <pc:docMk/>
          <pc:sldMk cId="1733346026" sldId="306"/>
        </pc:sldMkLst>
      </pc:sldChg>
      <pc:sldChg chg="addSp modSp add">
        <pc:chgData name="Roman Provazník" userId="cc9297777335b6e9" providerId="LiveId" clId="{78FE36FE-6594-4040-83DA-EEEFEC493774}" dt="2019-11-01T07:11:59.688" v="1426" actId="1076"/>
        <pc:sldMkLst>
          <pc:docMk/>
          <pc:sldMk cId="2494701505" sldId="307"/>
        </pc:sldMkLst>
        <pc:spChg chg="mod">
          <ac:chgData name="Roman Provazník" userId="cc9297777335b6e9" providerId="LiveId" clId="{78FE36FE-6594-4040-83DA-EEEFEC493774}" dt="2019-11-01T07:03:13.662" v="1323" actId="20577"/>
          <ac:spMkLst>
            <pc:docMk/>
            <pc:sldMk cId="2494701505" sldId="307"/>
            <ac:spMk id="2" creationId="{E1B246E9-5607-4103-AEBB-AB2762089794}"/>
          </ac:spMkLst>
        </pc:spChg>
        <pc:spChg chg="mod">
          <ac:chgData name="Roman Provazník" userId="cc9297777335b6e9" providerId="LiveId" clId="{78FE36FE-6594-4040-83DA-EEEFEC493774}" dt="2019-11-01T07:00:30.830" v="1264" actId="20577"/>
          <ac:spMkLst>
            <pc:docMk/>
            <pc:sldMk cId="2494701505" sldId="307"/>
            <ac:spMk id="3" creationId="{8D616917-2EA0-42BE-B2EF-85D7B7B4ABC9}"/>
          </ac:spMkLst>
        </pc:spChg>
        <pc:spChg chg="add mod">
          <ac:chgData name="Roman Provazník" userId="cc9297777335b6e9" providerId="LiveId" clId="{78FE36FE-6594-4040-83DA-EEEFEC493774}" dt="2019-11-01T07:03:34.424" v="1334" actId="1076"/>
          <ac:spMkLst>
            <pc:docMk/>
            <pc:sldMk cId="2494701505" sldId="307"/>
            <ac:spMk id="5" creationId="{40213A0E-B89A-4B01-8658-A6FA18168187}"/>
          </ac:spMkLst>
        </pc:spChg>
        <pc:picChg chg="add mod">
          <ac:chgData name="Roman Provazník" userId="cc9297777335b6e9" providerId="LiveId" clId="{78FE36FE-6594-4040-83DA-EEEFEC493774}" dt="2019-11-01T07:11:59.688" v="1426" actId="1076"/>
          <ac:picMkLst>
            <pc:docMk/>
            <pc:sldMk cId="2494701505" sldId="307"/>
            <ac:picMk id="4" creationId="{BEC8F033-64B1-4693-A1F5-F2CF7F19FF40}"/>
          </ac:picMkLst>
        </pc:picChg>
        <pc:picChg chg="mod">
          <ac:chgData name="Roman Provazník" userId="cc9297777335b6e9" providerId="LiveId" clId="{78FE36FE-6594-4040-83DA-EEEFEC493774}" dt="2019-11-01T07:03:41.119" v="1335" actId="1076"/>
          <ac:picMkLst>
            <pc:docMk/>
            <pc:sldMk cId="2494701505" sldId="307"/>
            <ac:picMk id="7" creationId="{7AE8B229-078B-439A-9830-6E5EF5ED645E}"/>
          </ac:picMkLst>
        </pc:picChg>
      </pc:sldChg>
      <pc:sldChg chg="modSp add ord">
        <pc:chgData name="Roman Provazník" userId="cc9297777335b6e9" providerId="LiveId" clId="{78FE36FE-6594-4040-83DA-EEEFEC493774}" dt="2019-10-31T21:39:14.996" v="659" actId="113"/>
        <pc:sldMkLst>
          <pc:docMk/>
          <pc:sldMk cId="3578724481" sldId="309"/>
        </pc:sldMkLst>
        <pc:spChg chg="mod">
          <ac:chgData name="Roman Provazník" userId="cc9297777335b6e9" providerId="LiveId" clId="{78FE36FE-6594-4040-83DA-EEEFEC493774}" dt="2019-10-31T21:32:42.892" v="613" actId="20577"/>
          <ac:spMkLst>
            <pc:docMk/>
            <pc:sldMk cId="3578724481" sldId="309"/>
            <ac:spMk id="2" creationId="{CF6BEA2F-9BDA-4923-A4B6-B2E321735F63}"/>
          </ac:spMkLst>
        </pc:spChg>
        <pc:spChg chg="mod">
          <ac:chgData name="Roman Provazník" userId="cc9297777335b6e9" providerId="LiveId" clId="{78FE36FE-6594-4040-83DA-EEEFEC493774}" dt="2019-10-31T21:33:07.018" v="645" actId="27636"/>
          <ac:spMkLst>
            <pc:docMk/>
            <pc:sldMk cId="3578724481" sldId="309"/>
            <ac:spMk id="3" creationId="{189229CC-5B09-491E-8BA3-74C6140487EA}"/>
          </ac:spMkLst>
        </pc:spChg>
        <pc:spChg chg="mod">
          <ac:chgData name="Roman Provazník" userId="cc9297777335b6e9" providerId="LiveId" clId="{78FE36FE-6594-4040-83DA-EEEFEC493774}" dt="2019-10-31T21:39:14.996" v="659" actId="113"/>
          <ac:spMkLst>
            <pc:docMk/>
            <pc:sldMk cId="3578724481" sldId="309"/>
            <ac:spMk id="5" creationId="{630E1552-84BA-4D68-A675-1439576E876E}"/>
          </ac:spMkLst>
        </pc:spChg>
      </pc:sldChg>
      <pc:sldChg chg="addSp delSp modSp add">
        <pc:chgData name="Roman Provazník" userId="cc9297777335b6e9" providerId="LiveId" clId="{78FE36FE-6594-4040-83DA-EEEFEC493774}" dt="2019-11-02T12:39:06.147" v="2212" actId="20577"/>
        <pc:sldMkLst>
          <pc:docMk/>
          <pc:sldMk cId="3176467325" sldId="319"/>
        </pc:sldMkLst>
        <pc:spChg chg="mod">
          <ac:chgData name="Roman Provazník" userId="cc9297777335b6e9" providerId="LiveId" clId="{78FE36FE-6594-4040-83DA-EEEFEC493774}" dt="2019-11-02T11:48:54.532" v="1946" actId="20577"/>
          <ac:spMkLst>
            <pc:docMk/>
            <pc:sldMk cId="3176467325" sldId="319"/>
            <ac:spMk id="2" creationId="{A4017F49-09EE-4295-92AF-A96DA9397A0A}"/>
          </ac:spMkLst>
        </pc:spChg>
        <pc:spChg chg="mod">
          <ac:chgData name="Roman Provazník" userId="cc9297777335b6e9" providerId="LiveId" clId="{78FE36FE-6594-4040-83DA-EEEFEC493774}" dt="2019-11-02T12:39:06.147" v="2212" actId="20577"/>
          <ac:spMkLst>
            <pc:docMk/>
            <pc:sldMk cId="3176467325" sldId="319"/>
            <ac:spMk id="3" creationId="{357290B2-77F3-4BEF-8C75-2F693A84C901}"/>
          </ac:spMkLst>
        </pc:spChg>
        <pc:spChg chg="add del">
          <ac:chgData name="Roman Provazník" userId="cc9297777335b6e9" providerId="LiveId" clId="{78FE36FE-6594-4040-83DA-EEEFEC493774}" dt="2019-11-02T11:47:25.624" v="1925" actId="478"/>
          <ac:spMkLst>
            <pc:docMk/>
            <pc:sldMk cId="3176467325" sldId="319"/>
            <ac:spMk id="6" creationId="{33E261B9-1E1B-4988-A3DD-C9C26E9EB56F}"/>
          </ac:spMkLst>
        </pc:spChg>
        <pc:picChg chg="del">
          <ac:chgData name="Roman Provazník" userId="cc9297777335b6e9" providerId="LiveId" clId="{78FE36FE-6594-4040-83DA-EEEFEC493774}" dt="2019-11-02T11:49:11.276" v="1971" actId="478"/>
          <ac:picMkLst>
            <pc:docMk/>
            <pc:sldMk cId="3176467325" sldId="319"/>
            <ac:picMk id="11266" creationId="{7CD699EA-5301-41F7-A76C-F813537FFC23}"/>
          </ac:picMkLst>
        </pc:picChg>
        <pc:picChg chg="del">
          <ac:chgData name="Roman Provazník" userId="cc9297777335b6e9" providerId="LiveId" clId="{78FE36FE-6594-4040-83DA-EEEFEC493774}" dt="2019-11-02T11:49:09.560" v="1970" actId="478"/>
          <ac:picMkLst>
            <pc:docMk/>
            <pc:sldMk cId="3176467325" sldId="319"/>
            <ac:picMk id="11268" creationId="{30988429-2DAF-4568-9D5D-C89390ED96A5}"/>
          </ac:picMkLst>
        </pc:picChg>
      </pc:sldChg>
      <pc:sldChg chg="add ord">
        <pc:chgData name="Roman Provazník" userId="cc9297777335b6e9" providerId="LiveId" clId="{78FE36FE-6594-4040-83DA-EEEFEC493774}" dt="2019-10-31T21:01:19.645" v="413"/>
        <pc:sldMkLst>
          <pc:docMk/>
          <pc:sldMk cId="2401162941" sldId="328"/>
        </pc:sldMkLst>
      </pc:sldChg>
      <pc:sldChg chg="modSp add">
        <pc:chgData name="Roman Provazník" userId="cc9297777335b6e9" providerId="LiveId" clId="{78FE36FE-6594-4040-83DA-EEEFEC493774}" dt="2019-10-31T21:16:15.829" v="449" actId="20577"/>
        <pc:sldMkLst>
          <pc:docMk/>
          <pc:sldMk cId="2746510777" sldId="329"/>
        </pc:sldMkLst>
        <pc:spChg chg="mod">
          <ac:chgData name="Roman Provazník" userId="cc9297777335b6e9" providerId="LiveId" clId="{78FE36FE-6594-4040-83DA-EEEFEC493774}" dt="2019-10-31T21:16:15.829" v="449" actId="20577"/>
          <ac:spMkLst>
            <pc:docMk/>
            <pc:sldMk cId="2746510777" sldId="329"/>
            <ac:spMk id="2" creationId="{19CD9CCD-B536-4107-BFB0-01E09D6CE0D9}"/>
          </ac:spMkLst>
        </pc:spChg>
      </pc:sldChg>
      <pc:sldChg chg="addSp modSp add">
        <pc:chgData name="Roman Provazník" userId="cc9297777335b6e9" providerId="LiveId" clId="{78FE36FE-6594-4040-83DA-EEEFEC493774}" dt="2019-10-31T21:27:56.271" v="545" actId="207"/>
        <pc:sldMkLst>
          <pc:docMk/>
          <pc:sldMk cId="2018319190" sldId="330"/>
        </pc:sldMkLst>
        <pc:spChg chg="mod">
          <ac:chgData name="Roman Provazník" userId="cc9297777335b6e9" providerId="LiveId" clId="{78FE36FE-6594-4040-83DA-EEEFEC493774}" dt="2019-10-31T21:22:17.307" v="492" actId="20577"/>
          <ac:spMkLst>
            <pc:docMk/>
            <pc:sldMk cId="2018319190" sldId="330"/>
            <ac:spMk id="2" creationId="{83E7EBA6-2DE7-4728-BA45-7F21133D26B9}"/>
          </ac:spMkLst>
        </pc:spChg>
        <pc:spChg chg="add mod">
          <ac:chgData name="Roman Provazník" userId="cc9297777335b6e9" providerId="LiveId" clId="{78FE36FE-6594-4040-83DA-EEEFEC493774}" dt="2019-10-31T21:25:21.236" v="528" actId="1076"/>
          <ac:spMkLst>
            <pc:docMk/>
            <pc:sldMk cId="2018319190" sldId="330"/>
            <ac:spMk id="4" creationId="{2F898C2A-F2F7-497B-BF01-53E658DB6F08}"/>
          </ac:spMkLst>
        </pc:spChg>
        <pc:spChg chg="add mod">
          <ac:chgData name="Roman Provazník" userId="cc9297777335b6e9" providerId="LiveId" clId="{78FE36FE-6594-4040-83DA-EEEFEC493774}" dt="2019-10-31T21:25:16.094" v="527" actId="1076"/>
          <ac:spMkLst>
            <pc:docMk/>
            <pc:sldMk cId="2018319190" sldId="330"/>
            <ac:spMk id="5" creationId="{6E32E69E-7A94-47DD-89B9-E6C515715178}"/>
          </ac:spMkLst>
        </pc:spChg>
        <pc:spChg chg="add mod">
          <ac:chgData name="Roman Provazník" userId="cc9297777335b6e9" providerId="LiveId" clId="{78FE36FE-6594-4040-83DA-EEEFEC493774}" dt="2019-10-31T21:25:07.593" v="525" actId="1076"/>
          <ac:spMkLst>
            <pc:docMk/>
            <pc:sldMk cId="2018319190" sldId="330"/>
            <ac:spMk id="6" creationId="{AEDC0744-ECCA-475E-B00C-62D91FF11283}"/>
          </ac:spMkLst>
        </pc:spChg>
        <pc:spChg chg="add mod">
          <ac:chgData name="Roman Provazník" userId="cc9297777335b6e9" providerId="LiveId" clId="{78FE36FE-6594-4040-83DA-EEEFEC493774}" dt="2019-10-31T21:27:56.271" v="545" actId="207"/>
          <ac:spMkLst>
            <pc:docMk/>
            <pc:sldMk cId="2018319190" sldId="330"/>
            <ac:spMk id="7" creationId="{9FAEE6FA-A2F4-4BC9-9666-8A455B2F4F9D}"/>
          </ac:spMkLst>
        </pc:spChg>
        <pc:spChg chg="add mod">
          <ac:chgData name="Roman Provazník" userId="cc9297777335b6e9" providerId="LiveId" clId="{78FE36FE-6594-4040-83DA-EEEFEC493774}" dt="2019-10-31T21:25:25.634" v="529" actId="1076"/>
          <ac:spMkLst>
            <pc:docMk/>
            <pc:sldMk cId="2018319190" sldId="330"/>
            <ac:spMk id="8" creationId="{0C9AC52C-0B1C-4E7E-B4DA-3396524600D0}"/>
          </ac:spMkLst>
        </pc:spChg>
        <pc:picChg chg="add mod">
          <ac:chgData name="Roman Provazník" userId="cc9297777335b6e9" providerId="LiveId" clId="{78FE36FE-6594-4040-83DA-EEEFEC493774}" dt="2019-10-31T21:22:41.872" v="494" actId="1076"/>
          <ac:picMkLst>
            <pc:docMk/>
            <pc:sldMk cId="2018319190" sldId="330"/>
            <ac:picMk id="3" creationId="{2B1108FD-4BAE-4FD7-90C5-FF9AA8C191B5}"/>
          </ac:picMkLst>
        </pc:picChg>
      </pc:sldChg>
      <pc:sldChg chg="modSp add">
        <pc:chgData name="Roman Provazník" userId="cc9297777335b6e9" providerId="LiveId" clId="{78FE36FE-6594-4040-83DA-EEEFEC493774}" dt="2019-10-31T21:30:34.732" v="584" actId="20577"/>
        <pc:sldMkLst>
          <pc:docMk/>
          <pc:sldMk cId="2335097206" sldId="331"/>
        </pc:sldMkLst>
        <pc:spChg chg="mod">
          <ac:chgData name="Roman Provazník" userId="cc9297777335b6e9" providerId="LiveId" clId="{78FE36FE-6594-4040-83DA-EEEFEC493774}" dt="2019-10-31T21:30:15.443" v="559" actId="20577"/>
          <ac:spMkLst>
            <pc:docMk/>
            <pc:sldMk cId="2335097206" sldId="331"/>
            <ac:spMk id="2" creationId="{2E12A02C-62F9-43EB-A177-028CB02C0CCE}"/>
          </ac:spMkLst>
        </pc:spChg>
        <pc:spChg chg="mod">
          <ac:chgData name="Roman Provazník" userId="cc9297777335b6e9" providerId="LiveId" clId="{78FE36FE-6594-4040-83DA-EEEFEC493774}" dt="2019-10-31T21:30:34.732" v="584" actId="20577"/>
          <ac:spMkLst>
            <pc:docMk/>
            <pc:sldMk cId="2335097206" sldId="331"/>
            <ac:spMk id="3" creationId="{5471D233-88BC-4CF8-BC42-B25A8864A670}"/>
          </ac:spMkLst>
        </pc:spChg>
      </pc:sldChg>
      <pc:sldChg chg="addSp delSp modSp add del">
        <pc:chgData name="Roman Provazník" userId="cc9297777335b6e9" providerId="LiveId" clId="{78FE36FE-6594-4040-83DA-EEEFEC493774}" dt="2019-10-31T21:33:16.861" v="646" actId="47"/>
        <pc:sldMkLst>
          <pc:docMk/>
          <pc:sldMk cId="1365765322" sldId="332"/>
        </pc:sldMkLst>
        <pc:spChg chg="mod">
          <ac:chgData name="Roman Provazník" userId="cc9297777335b6e9" providerId="LiveId" clId="{78FE36FE-6594-4040-83DA-EEEFEC493774}" dt="2019-10-31T21:31:20.404" v="595" actId="20577"/>
          <ac:spMkLst>
            <pc:docMk/>
            <pc:sldMk cId="1365765322" sldId="332"/>
            <ac:spMk id="2" creationId="{A1572403-E77A-4BD5-A621-69FEB0411C24}"/>
          </ac:spMkLst>
        </pc:spChg>
        <pc:picChg chg="add mod">
          <ac:chgData name="Roman Provazník" userId="cc9297777335b6e9" providerId="LiveId" clId="{78FE36FE-6594-4040-83DA-EEEFEC493774}" dt="2019-10-31T21:31:55.211" v="601" actId="1076"/>
          <ac:picMkLst>
            <pc:docMk/>
            <pc:sldMk cId="1365765322" sldId="332"/>
            <ac:picMk id="5" creationId="{E23150FC-00E5-4C54-9DC9-D7751B093A00}"/>
          </ac:picMkLst>
        </pc:picChg>
        <pc:picChg chg="del">
          <ac:chgData name="Roman Provazník" userId="cc9297777335b6e9" providerId="LiveId" clId="{78FE36FE-6594-4040-83DA-EEEFEC493774}" dt="2019-10-31T21:31:23.746" v="596" actId="478"/>
          <ac:picMkLst>
            <pc:docMk/>
            <pc:sldMk cId="1365765322" sldId="332"/>
            <ac:picMk id="1028" creationId="{ECAF1ED7-245E-4672-A5AB-612C6D990917}"/>
          </ac:picMkLst>
        </pc:picChg>
      </pc:sldChg>
      <pc:sldChg chg="modSp add">
        <pc:chgData name="Roman Provazník" userId="cc9297777335b6e9" providerId="LiveId" clId="{78FE36FE-6594-4040-83DA-EEEFEC493774}" dt="2019-10-31T21:40:52.670" v="745" actId="313"/>
        <pc:sldMkLst>
          <pc:docMk/>
          <pc:sldMk cId="3744331889" sldId="332"/>
        </pc:sldMkLst>
        <pc:spChg chg="mod">
          <ac:chgData name="Roman Provazník" userId="cc9297777335b6e9" providerId="LiveId" clId="{78FE36FE-6594-4040-83DA-EEEFEC493774}" dt="2019-10-31T21:40:52.670" v="745" actId="313"/>
          <ac:spMkLst>
            <pc:docMk/>
            <pc:sldMk cId="3744331889" sldId="332"/>
            <ac:spMk id="2" creationId="{6D179547-D7D6-45B6-ABC5-78A7C7D213BD}"/>
          </ac:spMkLst>
        </pc:spChg>
        <pc:spChg chg="mod">
          <ac:chgData name="Roman Provazník" userId="cc9297777335b6e9" providerId="LiveId" clId="{78FE36FE-6594-4040-83DA-EEEFEC493774}" dt="2019-10-31T21:40:39.723" v="736" actId="20577"/>
          <ac:spMkLst>
            <pc:docMk/>
            <pc:sldMk cId="3744331889" sldId="332"/>
            <ac:spMk id="3" creationId="{6DA4F776-B276-4B7A-9447-5AA615C65E77}"/>
          </ac:spMkLst>
        </pc:spChg>
      </pc:sldChg>
      <pc:sldChg chg="addSp delSp modSp add">
        <pc:chgData name="Roman Provazník" userId="cc9297777335b6e9" providerId="LiveId" clId="{78FE36FE-6594-4040-83DA-EEEFEC493774}" dt="2019-10-31T21:57:35.285" v="962" actId="113"/>
        <pc:sldMkLst>
          <pc:docMk/>
          <pc:sldMk cId="3115153728" sldId="333"/>
        </pc:sldMkLst>
        <pc:spChg chg="mod">
          <ac:chgData name="Roman Provazník" userId="cc9297777335b6e9" providerId="LiveId" clId="{78FE36FE-6594-4040-83DA-EEEFEC493774}" dt="2019-10-31T21:41:42.891" v="761" actId="20577"/>
          <ac:spMkLst>
            <pc:docMk/>
            <pc:sldMk cId="3115153728" sldId="333"/>
            <ac:spMk id="2" creationId="{6D179547-D7D6-45B6-ABC5-78A7C7D213BD}"/>
          </ac:spMkLst>
        </pc:spChg>
        <pc:spChg chg="mod">
          <ac:chgData name="Roman Provazník" userId="cc9297777335b6e9" providerId="LiveId" clId="{78FE36FE-6594-4040-83DA-EEEFEC493774}" dt="2019-10-31T21:57:35.285" v="962" actId="113"/>
          <ac:spMkLst>
            <pc:docMk/>
            <pc:sldMk cId="3115153728" sldId="333"/>
            <ac:spMk id="3" creationId="{6DA4F776-B276-4B7A-9447-5AA615C65E77}"/>
          </ac:spMkLst>
        </pc:spChg>
        <pc:picChg chg="del">
          <ac:chgData name="Roman Provazník" userId="cc9297777335b6e9" providerId="LiveId" clId="{78FE36FE-6594-4040-83DA-EEEFEC493774}" dt="2019-10-31T21:43:02.760" v="764" actId="478"/>
          <ac:picMkLst>
            <pc:docMk/>
            <pc:sldMk cId="3115153728" sldId="333"/>
            <ac:picMk id="4" creationId="{E41A8383-563E-4BA9-B8F5-B827B9A1B95D}"/>
          </ac:picMkLst>
        </pc:picChg>
        <pc:picChg chg="del">
          <ac:chgData name="Roman Provazník" userId="cc9297777335b6e9" providerId="LiveId" clId="{78FE36FE-6594-4040-83DA-EEEFEC493774}" dt="2019-10-31T21:43:01.169" v="762" actId="478"/>
          <ac:picMkLst>
            <pc:docMk/>
            <pc:sldMk cId="3115153728" sldId="333"/>
            <ac:picMk id="2050" creationId="{0BDEE78D-A81D-419C-AD9F-46B338C2BDE1}"/>
          </ac:picMkLst>
        </pc:picChg>
        <pc:picChg chg="del">
          <ac:chgData name="Roman Provazník" userId="cc9297777335b6e9" providerId="LiveId" clId="{78FE36FE-6594-4040-83DA-EEEFEC493774}" dt="2019-10-31T21:43:01.914" v="763" actId="478"/>
          <ac:picMkLst>
            <pc:docMk/>
            <pc:sldMk cId="3115153728" sldId="333"/>
            <ac:picMk id="2052" creationId="{CD5F2A62-CF77-4681-8603-08F10072EA2F}"/>
          </ac:picMkLst>
        </pc:picChg>
        <pc:picChg chg="add mod">
          <ac:chgData name="Roman Provazník" userId="cc9297777335b6e9" providerId="LiveId" clId="{78FE36FE-6594-4040-83DA-EEEFEC493774}" dt="2019-10-31T21:57:27.160" v="960" actId="1076"/>
          <ac:picMkLst>
            <pc:docMk/>
            <pc:sldMk cId="3115153728" sldId="333"/>
            <ac:picMk id="4098" creationId="{3CA30D24-5391-41BC-8826-3CAB1E336547}"/>
          </ac:picMkLst>
        </pc:picChg>
      </pc:sldChg>
      <pc:sldChg chg="modSp add">
        <pc:chgData name="Roman Provazník" userId="cc9297777335b6e9" providerId="LiveId" clId="{78FE36FE-6594-4040-83DA-EEEFEC493774}" dt="2019-10-31T22:01:25.869" v="1087" actId="207"/>
        <pc:sldMkLst>
          <pc:docMk/>
          <pc:sldMk cId="3301684260" sldId="334"/>
        </pc:sldMkLst>
        <pc:spChg chg="mod">
          <ac:chgData name="Roman Provazník" userId="cc9297777335b6e9" providerId="LiveId" clId="{78FE36FE-6594-4040-83DA-EEEFEC493774}" dt="2019-10-31T21:58:07.572" v="987" actId="313"/>
          <ac:spMkLst>
            <pc:docMk/>
            <pc:sldMk cId="3301684260" sldId="334"/>
            <ac:spMk id="2" creationId="{7A1B2EDB-459F-4108-AEC8-E54B1DBDD374}"/>
          </ac:spMkLst>
        </pc:spChg>
        <pc:spChg chg="mod">
          <ac:chgData name="Roman Provazník" userId="cc9297777335b6e9" providerId="LiveId" clId="{78FE36FE-6594-4040-83DA-EEEFEC493774}" dt="2019-10-31T22:01:25.869" v="1087" actId="207"/>
          <ac:spMkLst>
            <pc:docMk/>
            <pc:sldMk cId="3301684260" sldId="334"/>
            <ac:spMk id="3" creationId="{DD6714FD-43B4-407F-BEB5-F16556CD070B}"/>
          </ac:spMkLst>
        </pc:spChg>
      </pc:sldChg>
      <pc:sldChg chg="addSp delSp modSp add ord modAnim">
        <pc:chgData name="Roman Provazník" userId="cc9297777335b6e9" providerId="LiveId" clId="{78FE36FE-6594-4040-83DA-EEEFEC493774}" dt="2019-11-01T07:11:39.197" v="1424" actId="1076"/>
        <pc:sldMkLst>
          <pc:docMk/>
          <pc:sldMk cId="168025803" sldId="335"/>
        </pc:sldMkLst>
        <pc:spChg chg="mod">
          <ac:chgData name="Roman Provazník" userId="cc9297777335b6e9" providerId="LiveId" clId="{78FE36FE-6594-4040-83DA-EEEFEC493774}" dt="2019-11-01T07:04:28.701" v="1347" actId="20577"/>
          <ac:spMkLst>
            <pc:docMk/>
            <pc:sldMk cId="168025803" sldId="335"/>
            <ac:spMk id="2" creationId="{83E7EBA6-2DE7-4728-BA45-7F21133D26B9}"/>
          </ac:spMkLst>
        </pc:spChg>
        <pc:spChg chg="del">
          <ac:chgData name="Roman Provazník" userId="cc9297777335b6e9" providerId="LiveId" clId="{78FE36FE-6594-4040-83DA-EEEFEC493774}" dt="2019-11-01T07:05:49.412" v="1376" actId="478"/>
          <ac:spMkLst>
            <pc:docMk/>
            <pc:sldMk cId="168025803" sldId="335"/>
            <ac:spMk id="4" creationId="{2F898C2A-F2F7-497B-BF01-53E658DB6F08}"/>
          </ac:spMkLst>
        </pc:spChg>
        <pc:spChg chg="del mod">
          <ac:chgData name="Roman Provazník" userId="cc9297777335b6e9" providerId="LiveId" clId="{78FE36FE-6594-4040-83DA-EEEFEC493774}" dt="2019-11-01T07:05:41.701" v="1372" actId="478"/>
          <ac:spMkLst>
            <pc:docMk/>
            <pc:sldMk cId="168025803" sldId="335"/>
            <ac:spMk id="5" creationId="{6E32E69E-7A94-47DD-89B9-E6C515715178}"/>
          </ac:spMkLst>
        </pc:spChg>
        <pc:spChg chg="del">
          <ac:chgData name="Roman Provazník" userId="cc9297777335b6e9" providerId="LiveId" clId="{78FE36FE-6594-4040-83DA-EEEFEC493774}" dt="2019-11-01T07:05:43.677" v="1373" actId="478"/>
          <ac:spMkLst>
            <pc:docMk/>
            <pc:sldMk cId="168025803" sldId="335"/>
            <ac:spMk id="6" creationId="{AEDC0744-ECCA-475E-B00C-62D91FF11283}"/>
          </ac:spMkLst>
        </pc:spChg>
        <pc:spChg chg="del">
          <ac:chgData name="Roman Provazník" userId="cc9297777335b6e9" providerId="LiveId" clId="{78FE36FE-6594-4040-83DA-EEEFEC493774}" dt="2019-11-01T07:05:45.571" v="1374" actId="478"/>
          <ac:spMkLst>
            <pc:docMk/>
            <pc:sldMk cId="168025803" sldId="335"/>
            <ac:spMk id="7" creationId="{9FAEE6FA-A2F4-4BC9-9666-8A455B2F4F9D}"/>
          </ac:spMkLst>
        </pc:spChg>
        <pc:spChg chg="del">
          <ac:chgData name="Roman Provazník" userId="cc9297777335b6e9" providerId="LiveId" clId="{78FE36FE-6594-4040-83DA-EEEFEC493774}" dt="2019-11-01T07:05:47.508" v="1375" actId="478"/>
          <ac:spMkLst>
            <pc:docMk/>
            <pc:sldMk cId="168025803" sldId="335"/>
            <ac:spMk id="8" creationId="{0C9AC52C-0B1C-4E7E-B4DA-3396524600D0}"/>
          </ac:spMkLst>
        </pc:spChg>
        <pc:picChg chg="del">
          <ac:chgData name="Roman Provazník" userId="cc9297777335b6e9" providerId="LiveId" clId="{78FE36FE-6594-4040-83DA-EEEFEC493774}" dt="2019-11-01T07:04:31.378" v="1348" actId="478"/>
          <ac:picMkLst>
            <pc:docMk/>
            <pc:sldMk cId="168025803" sldId="335"/>
            <ac:picMk id="3" creationId="{2B1108FD-4BAE-4FD7-90C5-FF9AA8C191B5}"/>
          </ac:picMkLst>
        </pc:picChg>
        <pc:picChg chg="add del mod">
          <ac:chgData name="Roman Provazník" userId="cc9297777335b6e9" providerId="LiveId" clId="{78FE36FE-6594-4040-83DA-EEEFEC493774}" dt="2019-11-01T07:07:05.144" v="1389" actId="478"/>
          <ac:picMkLst>
            <pc:docMk/>
            <pc:sldMk cId="168025803" sldId="335"/>
            <ac:picMk id="9" creationId="{DC622353-DA8A-44FC-A8C8-05829AC086A5}"/>
          </ac:picMkLst>
        </pc:picChg>
        <pc:picChg chg="add del mod">
          <ac:chgData name="Roman Provazník" userId="cc9297777335b6e9" providerId="LiveId" clId="{78FE36FE-6594-4040-83DA-EEEFEC493774}" dt="2019-11-01T07:06:27.453" v="1383" actId="478"/>
          <ac:picMkLst>
            <pc:docMk/>
            <pc:sldMk cId="168025803" sldId="335"/>
            <ac:picMk id="10" creationId="{DADFAFCD-D66A-4A60-AF5F-86BD3DAA523C}"/>
          </ac:picMkLst>
        </pc:picChg>
        <pc:picChg chg="add mod">
          <ac:chgData name="Roman Provazník" userId="cc9297777335b6e9" providerId="LiveId" clId="{78FE36FE-6594-4040-83DA-EEEFEC493774}" dt="2019-11-01T07:11:32.549" v="1420" actId="1076"/>
          <ac:picMkLst>
            <pc:docMk/>
            <pc:sldMk cId="168025803" sldId="335"/>
            <ac:picMk id="11" creationId="{B2F70D5D-C0E9-4C04-B8B2-5C5FB0385643}"/>
          </ac:picMkLst>
        </pc:picChg>
        <pc:picChg chg="add mod">
          <ac:chgData name="Roman Provazník" userId="cc9297777335b6e9" providerId="LiveId" clId="{78FE36FE-6594-4040-83DA-EEEFEC493774}" dt="2019-11-01T07:11:33.986" v="1421" actId="1076"/>
          <ac:picMkLst>
            <pc:docMk/>
            <pc:sldMk cId="168025803" sldId="335"/>
            <ac:picMk id="12" creationId="{D2828120-BFDF-4188-B327-C9856309EE71}"/>
          </ac:picMkLst>
        </pc:picChg>
        <pc:picChg chg="add mod">
          <ac:chgData name="Roman Provazník" userId="cc9297777335b6e9" providerId="LiveId" clId="{78FE36FE-6594-4040-83DA-EEEFEC493774}" dt="2019-11-01T07:11:39.197" v="1424" actId="1076"/>
          <ac:picMkLst>
            <pc:docMk/>
            <pc:sldMk cId="168025803" sldId="335"/>
            <ac:picMk id="13" creationId="{EA315333-C612-41BC-A156-5B1986F9E398}"/>
          </ac:picMkLst>
        </pc:picChg>
        <pc:picChg chg="add mod">
          <ac:chgData name="Roman Provazník" userId="cc9297777335b6e9" providerId="LiveId" clId="{78FE36FE-6594-4040-83DA-EEEFEC493774}" dt="2019-11-01T07:11:27.612" v="1418" actId="1076"/>
          <ac:picMkLst>
            <pc:docMk/>
            <pc:sldMk cId="168025803" sldId="335"/>
            <ac:picMk id="14" creationId="{16DA9B92-81F5-4FD0-B735-B729CDF1E6FA}"/>
          </ac:picMkLst>
        </pc:picChg>
        <pc:picChg chg="add mod">
          <ac:chgData name="Roman Provazník" userId="cc9297777335b6e9" providerId="LiveId" clId="{78FE36FE-6594-4040-83DA-EEEFEC493774}" dt="2019-11-01T07:11:35.967" v="1422" actId="1076"/>
          <ac:picMkLst>
            <pc:docMk/>
            <pc:sldMk cId="168025803" sldId="335"/>
            <ac:picMk id="15" creationId="{E833155E-ECEF-4CC7-A004-36E426B3821A}"/>
          </ac:picMkLst>
        </pc:picChg>
        <pc:picChg chg="add del mod">
          <ac:chgData name="Roman Provazník" userId="cc9297777335b6e9" providerId="LiveId" clId="{78FE36FE-6594-4040-83DA-EEEFEC493774}" dt="2019-11-01T07:10:35.468" v="1398" actId="478"/>
          <ac:picMkLst>
            <pc:docMk/>
            <pc:sldMk cId="168025803" sldId="335"/>
            <ac:picMk id="6146" creationId="{4C60A961-96E0-4E90-8FAA-D052D8E1173F}"/>
          </ac:picMkLst>
        </pc:picChg>
      </pc:sldChg>
      <pc:sldChg chg="modSp add del">
        <pc:chgData name="Roman Provazník" userId="cc9297777335b6e9" providerId="LiveId" clId="{78FE36FE-6594-4040-83DA-EEEFEC493774}" dt="2019-11-01T07:37:33.126" v="1538" actId="47"/>
        <pc:sldMkLst>
          <pc:docMk/>
          <pc:sldMk cId="4156447455" sldId="336"/>
        </pc:sldMkLst>
        <pc:spChg chg="mod">
          <ac:chgData name="Roman Provazník" userId="cc9297777335b6e9" providerId="LiveId" clId="{78FE36FE-6594-4040-83DA-EEEFEC493774}" dt="2019-11-01T07:33:52.520" v="1518" actId="20577"/>
          <ac:spMkLst>
            <pc:docMk/>
            <pc:sldMk cId="4156447455" sldId="336"/>
            <ac:spMk id="2" creationId="{2E12A02C-62F9-43EB-A177-028CB02C0CCE}"/>
          </ac:spMkLst>
        </pc:spChg>
        <pc:spChg chg="mod">
          <ac:chgData name="Roman Provazník" userId="cc9297777335b6e9" providerId="LiveId" clId="{78FE36FE-6594-4040-83DA-EEEFEC493774}" dt="2019-11-01T07:32:50.887" v="1475" actId="6549"/>
          <ac:spMkLst>
            <pc:docMk/>
            <pc:sldMk cId="4156447455" sldId="336"/>
            <ac:spMk id="3" creationId="{5471D233-88BC-4CF8-BC42-B25A8864A670}"/>
          </ac:spMkLst>
        </pc:spChg>
      </pc:sldChg>
      <pc:sldChg chg="addSp delSp modSp add">
        <pc:chgData name="Roman Provazník" userId="cc9297777335b6e9" providerId="LiveId" clId="{78FE36FE-6594-4040-83DA-EEEFEC493774}" dt="2019-11-01T07:39:35.394" v="1605" actId="1076"/>
        <pc:sldMkLst>
          <pc:docMk/>
          <pc:sldMk cId="2494971263" sldId="337"/>
        </pc:sldMkLst>
        <pc:spChg chg="mod">
          <ac:chgData name="Roman Provazník" userId="cc9297777335b6e9" providerId="LiveId" clId="{78FE36FE-6594-4040-83DA-EEEFEC493774}" dt="2019-11-01T07:33:37.895" v="1516" actId="20577"/>
          <ac:spMkLst>
            <pc:docMk/>
            <pc:sldMk cId="2494971263" sldId="337"/>
            <ac:spMk id="2" creationId="{7A1B2EDB-459F-4108-AEC8-E54B1DBDD374}"/>
          </ac:spMkLst>
        </pc:spChg>
        <pc:spChg chg="del mod">
          <ac:chgData name="Roman Provazník" userId="cc9297777335b6e9" providerId="LiveId" clId="{78FE36FE-6594-4040-83DA-EEEFEC493774}" dt="2019-11-01T07:36:08.365" v="1531" actId="478"/>
          <ac:spMkLst>
            <pc:docMk/>
            <pc:sldMk cId="2494971263" sldId="337"/>
            <ac:spMk id="3" creationId="{DD6714FD-43B4-407F-BEB5-F16556CD070B}"/>
          </ac:spMkLst>
        </pc:spChg>
        <pc:spChg chg="add del mod">
          <ac:chgData name="Roman Provazník" userId="cc9297777335b6e9" providerId="LiveId" clId="{78FE36FE-6594-4040-83DA-EEEFEC493774}" dt="2019-11-01T07:36:11.963" v="1532" actId="478"/>
          <ac:spMkLst>
            <pc:docMk/>
            <pc:sldMk cId="2494971263" sldId="337"/>
            <ac:spMk id="8" creationId="{E5CBC511-0160-4643-BB17-57F151BC125E}"/>
          </ac:spMkLst>
        </pc:spChg>
        <pc:spChg chg="add del mod">
          <ac:chgData name="Roman Provazník" userId="cc9297777335b6e9" providerId="LiveId" clId="{78FE36FE-6594-4040-83DA-EEEFEC493774}" dt="2019-11-01T07:39:25.158" v="1602" actId="478"/>
          <ac:spMkLst>
            <pc:docMk/>
            <pc:sldMk cId="2494971263" sldId="337"/>
            <ac:spMk id="11" creationId="{744BCD91-1943-481A-9C5A-7AF7D6992B47}"/>
          </ac:spMkLst>
        </pc:spChg>
        <pc:spChg chg="add del mod">
          <ac:chgData name="Roman Provazník" userId="cc9297777335b6e9" providerId="LiveId" clId="{78FE36FE-6594-4040-83DA-EEEFEC493774}" dt="2019-11-01T07:39:28.059" v="1603" actId="478"/>
          <ac:spMkLst>
            <pc:docMk/>
            <pc:sldMk cId="2494971263" sldId="337"/>
            <ac:spMk id="12" creationId="{C69F09FB-74BA-45B4-82D8-D73387BD6B13}"/>
          </ac:spMkLst>
        </pc:spChg>
        <pc:graphicFrameChg chg="add del mod modGraphic">
          <ac:chgData name="Roman Provazník" userId="cc9297777335b6e9" providerId="LiveId" clId="{78FE36FE-6594-4040-83DA-EEEFEC493774}" dt="2019-11-01T07:35:37.252" v="1525" actId="478"/>
          <ac:graphicFrameMkLst>
            <pc:docMk/>
            <pc:sldMk cId="2494971263" sldId="337"/>
            <ac:graphicFrameMk id="5" creationId="{4016DBE7-7F69-45B4-B4F4-6C5845E765F2}"/>
          </ac:graphicFrameMkLst>
        </pc:graphicFrameChg>
        <pc:picChg chg="del">
          <ac:chgData name="Roman Provazník" userId="cc9297777335b6e9" providerId="LiveId" clId="{78FE36FE-6594-4040-83DA-EEEFEC493774}" dt="2019-11-01T07:34:29.858" v="1520" actId="478"/>
          <ac:picMkLst>
            <pc:docMk/>
            <pc:sldMk cId="2494971263" sldId="337"/>
            <ac:picMk id="4" creationId="{859EC0DE-2F61-4985-8230-C3370FFF3301}"/>
          </ac:picMkLst>
        </pc:picChg>
        <pc:picChg chg="add del mod">
          <ac:chgData name="Roman Provazník" userId="cc9297777335b6e9" providerId="LiveId" clId="{78FE36FE-6594-4040-83DA-EEEFEC493774}" dt="2019-11-01T07:36:28.251" v="1534" actId="478"/>
          <ac:picMkLst>
            <pc:docMk/>
            <pc:sldMk cId="2494971263" sldId="337"/>
            <ac:picMk id="6" creationId="{B0E04211-0A82-4236-B03C-88C98789B51F}"/>
          </ac:picMkLst>
        </pc:picChg>
        <pc:picChg chg="add mod">
          <ac:chgData name="Roman Provazník" userId="cc9297777335b6e9" providerId="LiveId" clId="{78FE36FE-6594-4040-83DA-EEEFEC493774}" dt="2019-11-01T07:39:35.394" v="1605" actId="1076"/>
          <ac:picMkLst>
            <pc:docMk/>
            <pc:sldMk cId="2494971263" sldId="337"/>
            <ac:picMk id="9" creationId="{7DD630B7-F5E9-4D8A-8275-F4444246E14A}"/>
          </ac:picMkLst>
        </pc:picChg>
        <pc:picChg chg="del">
          <ac:chgData name="Roman Provazník" userId="cc9297777335b6e9" providerId="LiveId" clId="{78FE36FE-6594-4040-83DA-EEEFEC493774}" dt="2019-11-01T07:34:29.299" v="1519" actId="478"/>
          <ac:picMkLst>
            <pc:docMk/>
            <pc:sldMk cId="2494971263" sldId="337"/>
            <ac:picMk id="1026" creationId="{E22BA738-63AC-4791-863D-CA6BC6CE3060}"/>
          </ac:picMkLst>
        </pc:picChg>
      </pc:sldChg>
      <pc:sldChg chg="modSp add">
        <pc:chgData name="Roman Provazník" userId="cc9297777335b6e9" providerId="LiveId" clId="{78FE36FE-6594-4040-83DA-EEEFEC493774}" dt="2019-11-01T07:41:03.868" v="1680" actId="20577"/>
        <pc:sldMkLst>
          <pc:docMk/>
          <pc:sldMk cId="3020499452" sldId="338"/>
        </pc:sldMkLst>
        <pc:spChg chg="mod">
          <ac:chgData name="Roman Provazník" userId="cc9297777335b6e9" providerId="LiveId" clId="{78FE36FE-6594-4040-83DA-EEEFEC493774}" dt="2019-11-01T07:40:39.052" v="1618" actId="20577"/>
          <ac:spMkLst>
            <pc:docMk/>
            <pc:sldMk cId="3020499452" sldId="338"/>
            <ac:spMk id="2" creationId="{2E12A02C-62F9-43EB-A177-028CB02C0CCE}"/>
          </ac:spMkLst>
        </pc:spChg>
        <pc:spChg chg="mod">
          <ac:chgData name="Roman Provazník" userId="cc9297777335b6e9" providerId="LiveId" clId="{78FE36FE-6594-4040-83DA-EEEFEC493774}" dt="2019-11-01T07:41:03.868" v="1680" actId="20577"/>
          <ac:spMkLst>
            <pc:docMk/>
            <pc:sldMk cId="3020499452" sldId="338"/>
            <ac:spMk id="3" creationId="{5471D233-88BC-4CF8-BC42-B25A8864A670}"/>
          </ac:spMkLst>
        </pc:spChg>
      </pc:sldChg>
      <pc:sldChg chg="addSp delSp modSp add">
        <pc:chgData name="Roman Provazník" userId="cc9297777335b6e9" providerId="LiveId" clId="{78FE36FE-6594-4040-83DA-EEEFEC493774}" dt="2019-11-01T07:48:11.871" v="1841" actId="1076"/>
        <pc:sldMkLst>
          <pc:docMk/>
          <pc:sldMk cId="4128969288" sldId="339"/>
        </pc:sldMkLst>
        <pc:spChg chg="mod">
          <ac:chgData name="Roman Provazník" userId="cc9297777335b6e9" providerId="LiveId" clId="{78FE36FE-6594-4040-83DA-EEEFEC493774}" dt="2019-11-01T07:44:46.147" v="1695" actId="20577"/>
          <ac:spMkLst>
            <pc:docMk/>
            <pc:sldMk cId="4128969288" sldId="339"/>
            <ac:spMk id="2" creationId="{70AA0544-E673-4C15-A15B-514073AC5A58}"/>
          </ac:spMkLst>
        </pc:spChg>
        <pc:spChg chg="add del mod">
          <ac:chgData name="Roman Provazník" userId="cc9297777335b6e9" providerId="LiveId" clId="{78FE36FE-6594-4040-83DA-EEEFEC493774}" dt="2019-11-01T07:46:48.771" v="1810" actId="20577"/>
          <ac:spMkLst>
            <pc:docMk/>
            <pc:sldMk cId="4128969288" sldId="339"/>
            <ac:spMk id="3" creationId="{00093FF9-1373-4579-A375-18CCD9DF578D}"/>
          </ac:spMkLst>
        </pc:spChg>
        <pc:spChg chg="add del mod">
          <ac:chgData name="Roman Provazník" userId="cc9297777335b6e9" providerId="LiveId" clId="{78FE36FE-6594-4040-83DA-EEEFEC493774}" dt="2019-11-01T07:45:05.001" v="1711"/>
          <ac:spMkLst>
            <pc:docMk/>
            <pc:sldMk cId="4128969288" sldId="339"/>
            <ac:spMk id="4" creationId="{5FAE1CC9-84C4-444B-9CB1-0586A0A0EF13}"/>
          </ac:spMkLst>
        </pc:spChg>
        <pc:spChg chg="add mod">
          <ac:chgData name="Roman Provazník" userId="cc9297777335b6e9" providerId="LiveId" clId="{78FE36FE-6594-4040-83DA-EEEFEC493774}" dt="2019-11-01T07:47:30.596" v="1825" actId="1076"/>
          <ac:spMkLst>
            <pc:docMk/>
            <pc:sldMk cId="4128969288" sldId="339"/>
            <ac:spMk id="5" creationId="{CC7D86D1-1538-4C6B-B8F6-8E843325D2AC}"/>
          </ac:spMkLst>
        </pc:spChg>
        <pc:spChg chg="add del">
          <ac:chgData name="Roman Provazník" userId="cc9297777335b6e9" providerId="LiveId" clId="{78FE36FE-6594-4040-83DA-EEEFEC493774}" dt="2019-11-01T07:46:56.699" v="1812" actId="478"/>
          <ac:spMkLst>
            <pc:docMk/>
            <pc:sldMk cId="4128969288" sldId="339"/>
            <ac:spMk id="6" creationId="{F8F92B87-04B3-45C9-8785-0381B034DD83}"/>
          </ac:spMkLst>
        </pc:spChg>
        <pc:spChg chg="add mod">
          <ac:chgData name="Roman Provazník" userId="cc9297777335b6e9" providerId="LiveId" clId="{78FE36FE-6594-4040-83DA-EEEFEC493774}" dt="2019-11-01T07:47:36.859" v="1826" actId="1076"/>
          <ac:spMkLst>
            <pc:docMk/>
            <pc:sldMk cId="4128969288" sldId="339"/>
            <ac:spMk id="7" creationId="{C0EEE290-5FCC-4A18-9B39-60F26AED61F4}"/>
          </ac:spMkLst>
        </pc:spChg>
        <pc:spChg chg="add mod">
          <ac:chgData name="Roman Provazník" userId="cc9297777335b6e9" providerId="LiveId" clId="{78FE36FE-6594-4040-83DA-EEEFEC493774}" dt="2019-11-01T07:48:11.871" v="1841" actId="1076"/>
          <ac:spMkLst>
            <pc:docMk/>
            <pc:sldMk cId="4128969288" sldId="339"/>
            <ac:spMk id="8" creationId="{530C22E8-8F5C-469A-9ED1-7DEB9F13162F}"/>
          </ac:spMkLst>
        </pc:spChg>
      </pc:sldChg>
      <pc:sldChg chg="addSp delSp modSp add">
        <pc:chgData name="Roman Provazník" userId="cc9297777335b6e9" providerId="LiveId" clId="{78FE36FE-6594-4040-83DA-EEEFEC493774}" dt="2019-11-01T07:51:34.370" v="1869" actId="478"/>
        <pc:sldMkLst>
          <pc:docMk/>
          <pc:sldMk cId="1242323893" sldId="340"/>
        </pc:sldMkLst>
        <pc:spChg chg="mod">
          <ac:chgData name="Roman Provazník" userId="cc9297777335b6e9" providerId="LiveId" clId="{78FE36FE-6594-4040-83DA-EEEFEC493774}" dt="2019-11-01T07:49:04.235" v="1846" actId="20577"/>
          <ac:spMkLst>
            <pc:docMk/>
            <pc:sldMk cId="1242323893" sldId="340"/>
            <ac:spMk id="2" creationId="{632A5492-9FB4-4E82-84B0-EBF2FFFE6508}"/>
          </ac:spMkLst>
        </pc:spChg>
        <pc:spChg chg="mod">
          <ac:chgData name="Roman Provazník" userId="cc9297777335b6e9" providerId="LiveId" clId="{78FE36FE-6594-4040-83DA-EEEFEC493774}" dt="2019-11-01T07:49:09.203" v="1858" actId="20577"/>
          <ac:spMkLst>
            <pc:docMk/>
            <pc:sldMk cId="1242323893" sldId="340"/>
            <ac:spMk id="3" creationId="{5CEFC392-51A3-4CF9-BB1D-A67FD366082B}"/>
          </ac:spMkLst>
        </pc:spChg>
        <pc:picChg chg="add del mod">
          <ac:chgData name="Roman Provazník" userId="cc9297777335b6e9" providerId="LiveId" clId="{78FE36FE-6594-4040-83DA-EEEFEC493774}" dt="2019-11-01T07:51:34.370" v="1869" actId="478"/>
          <ac:picMkLst>
            <pc:docMk/>
            <pc:sldMk cId="1242323893" sldId="340"/>
            <ac:picMk id="4" creationId="{65EEC30C-126A-458C-9E51-7FF9D1462193}"/>
          </ac:picMkLst>
        </pc:picChg>
        <pc:picChg chg="add del">
          <ac:chgData name="Roman Provazník" userId="cc9297777335b6e9" providerId="LiveId" clId="{78FE36FE-6594-4040-83DA-EEEFEC493774}" dt="2019-11-01T07:49:57.995" v="1860" actId="478"/>
          <ac:picMkLst>
            <pc:docMk/>
            <pc:sldMk cId="1242323893" sldId="340"/>
            <ac:picMk id="9218" creationId="{299AC803-BFED-4F28-9F87-38F0A5D57C9B}"/>
          </ac:picMkLst>
        </pc:picChg>
        <pc:picChg chg="add del">
          <ac:chgData name="Roman Provazník" userId="cc9297777335b6e9" providerId="LiveId" clId="{78FE36FE-6594-4040-83DA-EEEFEC493774}" dt="2019-11-01T07:50:13.795" v="1862" actId="478"/>
          <ac:picMkLst>
            <pc:docMk/>
            <pc:sldMk cId="1242323893" sldId="340"/>
            <ac:picMk id="9220" creationId="{5ADB07B1-2FC5-4375-B96F-A23CE2DA9186}"/>
          </ac:picMkLst>
        </pc:picChg>
      </pc:sldChg>
      <pc:sldChg chg="addSp delSp modSp add">
        <pc:chgData name="Roman Provazník" userId="cc9297777335b6e9" providerId="LiveId" clId="{78FE36FE-6594-4040-83DA-EEEFEC493774}" dt="2019-11-02T11:46:44.261" v="1923" actId="1076"/>
        <pc:sldMkLst>
          <pc:docMk/>
          <pc:sldMk cId="1187252482" sldId="341"/>
        </pc:sldMkLst>
        <pc:spChg chg="mod">
          <ac:chgData name="Roman Provazník" userId="cc9297777335b6e9" providerId="LiveId" clId="{78FE36FE-6594-4040-83DA-EEEFEC493774}" dt="2019-11-02T11:45:23.628" v="1880" actId="20577"/>
          <ac:spMkLst>
            <pc:docMk/>
            <pc:sldMk cId="1187252482" sldId="341"/>
            <ac:spMk id="2" creationId="{83E7EBA6-2DE7-4728-BA45-7F21133D26B9}"/>
          </ac:spMkLst>
        </pc:spChg>
        <pc:spChg chg="del">
          <ac:chgData name="Roman Provazník" userId="cc9297777335b6e9" providerId="LiveId" clId="{78FE36FE-6594-4040-83DA-EEEFEC493774}" dt="2019-11-02T11:45:41.106" v="1895" actId="478"/>
          <ac:spMkLst>
            <pc:docMk/>
            <pc:sldMk cId="1187252482" sldId="341"/>
            <ac:spMk id="4" creationId="{2F898C2A-F2F7-497B-BF01-53E658DB6F08}"/>
          </ac:spMkLst>
        </pc:spChg>
        <pc:spChg chg="del">
          <ac:chgData name="Roman Provazník" userId="cc9297777335b6e9" providerId="LiveId" clId="{78FE36FE-6594-4040-83DA-EEEFEC493774}" dt="2019-11-02T11:45:38.677" v="1894" actId="478"/>
          <ac:spMkLst>
            <pc:docMk/>
            <pc:sldMk cId="1187252482" sldId="341"/>
            <ac:spMk id="5" creationId="{6E32E69E-7A94-47DD-89B9-E6C515715178}"/>
          </ac:spMkLst>
        </pc:spChg>
        <pc:spChg chg="del">
          <ac:chgData name="Roman Provazník" userId="cc9297777335b6e9" providerId="LiveId" clId="{78FE36FE-6594-4040-83DA-EEEFEC493774}" dt="2019-11-02T11:45:46.274" v="1897" actId="478"/>
          <ac:spMkLst>
            <pc:docMk/>
            <pc:sldMk cId="1187252482" sldId="341"/>
            <ac:spMk id="6" creationId="{AEDC0744-ECCA-475E-B00C-62D91FF11283}"/>
          </ac:spMkLst>
        </pc:spChg>
        <pc:spChg chg="mod">
          <ac:chgData name="Roman Provazník" userId="cc9297777335b6e9" providerId="LiveId" clId="{78FE36FE-6594-4040-83DA-EEEFEC493774}" dt="2019-11-02T11:46:37.758" v="1921" actId="1076"/>
          <ac:spMkLst>
            <pc:docMk/>
            <pc:sldMk cId="1187252482" sldId="341"/>
            <ac:spMk id="7" creationId="{9FAEE6FA-A2F4-4BC9-9666-8A455B2F4F9D}"/>
          </ac:spMkLst>
        </pc:spChg>
        <pc:spChg chg="del">
          <ac:chgData name="Roman Provazník" userId="cc9297777335b6e9" providerId="LiveId" clId="{78FE36FE-6594-4040-83DA-EEEFEC493774}" dt="2019-11-02T11:45:43.535" v="1896" actId="478"/>
          <ac:spMkLst>
            <pc:docMk/>
            <pc:sldMk cId="1187252482" sldId="341"/>
            <ac:spMk id="8" creationId="{0C9AC52C-0B1C-4E7E-B4DA-3396524600D0}"/>
          </ac:spMkLst>
        </pc:spChg>
        <pc:spChg chg="add mod">
          <ac:chgData name="Roman Provazník" userId="cc9297777335b6e9" providerId="LiveId" clId="{78FE36FE-6594-4040-83DA-EEEFEC493774}" dt="2019-11-02T11:46:44.261" v="1923" actId="1076"/>
          <ac:spMkLst>
            <pc:docMk/>
            <pc:sldMk cId="1187252482" sldId="341"/>
            <ac:spMk id="10" creationId="{47EF195B-847A-43F9-A081-E35C93EBDD99}"/>
          </ac:spMkLst>
        </pc:spChg>
        <pc:picChg chg="mod">
          <ac:chgData name="Roman Provazník" userId="cc9297777335b6e9" providerId="LiveId" clId="{78FE36FE-6594-4040-83DA-EEEFEC493774}" dt="2019-11-02T11:46:34.604" v="1920" actId="1076"/>
          <ac:picMkLst>
            <pc:docMk/>
            <pc:sldMk cId="1187252482" sldId="341"/>
            <ac:picMk id="3" creationId="{2B1108FD-4BAE-4FD7-90C5-FF9AA8C191B5}"/>
          </ac:picMkLst>
        </pc:picChg>
        <pc:picChg chg="add mod">
          <ac:chgData name="Roman Provazník" userId="cc9297777335b6e9" providerId="LiveId" clId="{78FE36FE-6594-4040-83DA-EEEFEC493774}" dt="2019-11-02T11:46:40.865" v="1922" actId="1076"/>
          <ac:picMkLst>
            <pc:docMk/>
            <pc:sldMk cId="1187252482" sldId="341"/>
            <ac:picMk id="9" creationId="{FC3CC9A2-CEA0-427D-8B57-FB8B60EBCD73}"/>
          </ac:picMkLst>
        </pc:picChg>
      </pc:sldChg>
      <pc:sldChg chg="modSp add">
        <pc:chgData name="Roman Provazník" userId="cc9297777335b6e9" providerId="LiveId" clId="{78FE36FE-6594-4040-83DA-EEEFEC493774}" dt="2019-11-02T11:47:49.360" v="1927" actId="207"/>
        <pc:sldMkLst>
          <pc:docMk/>
          <pc:sldMk cId="9959204" sldId="342"/>
        </pc:sldMkLst>
        <pc:spChg chg="mod">
          <ac:chgData name="Roman Provazník" userId="cc9297777335b6e9" providerId="LiveId" clId="{78FE36FE-6594-4040-83DA-EEEFEC493774}" dt="2019-11-02T11:47:49.360" v="1927" actId="207"/>
          <ac:spMkLst>
            <pc:docMk/>
            <pc:sldMk cId="9959204" sldId="342"/>
            <ac:spMk id="10" creationId="{28F3A87B-E55F-46D6-876A-F52E6669CB2E}"/>
          </ac:spMkLst>
        </pc:spChg>
      </pc:sldChg>
    </pc:docChg>
  </pc:docChgLst>
  <pc:docChgLst>
    <pc:chgData name="Roman Provazník" userId="cc9297777335b6e9" providerId="LiveId" clId="{DFE3CA8A-3F30-4900-965B-356CB9870CF2}"/>
    <pc:docChg chg="undo custSel addSld delSld modSld modMainMaster">
      <pc:chgData name="Roman Provazník" userId="cc9297777335b6e9" providerId="LiveId" clId="{DFE3CA8A-3F30-4900-965B-356CB9870CF2}" dt="2019-09-09T18:24:35.171" v="849" actId="29295"/>
      <pc:docMkLst>
        <pc:docMk/>
      </pc:docMkLst>
      <pc:sldChg chg="modSp add">
        <pc:chgData name="Roman Provazník" userId="cc9297777335b6e9" providerId="LiveId" clId="{DFE3CA8A-3F30-4900-965B-356CB9870CF2}" dt="2019-09-06T13:47:29.929" v="816" actId="20577"/>
        <pc:sldMkLst>
          <pc:docMk/>
          <pc:sldMk cId="3084474223" sldId="256"/>
        </pc:sldMkLst>
        <pc:spChg chg="mod">
          <ac:chgData name="Roman Provazník" userId="cc9297777335b6e9" providerId="LiveId" clId="{DFE3CA8A-3F30-4900-965B-356CB9870CF2}" dt="2019-09-06T13:46:55.025" v="738" actId="20577"/>
          <ac:spMkLst>
            <pc:docMk/>
            <pc:sldMk cId="3084474223" sldId="256"/>
            <ac:spMk id="2" creationId="{7E275EAF-40BF-40AA-9459-F7AB6446A087}"/>
          </ac:spMkLst>
        </pc:spChg>
        <pc:spChg chg="mod">
          <ac:chgData name="Roman Provazník" userId="cc9297777335b6e9" providerId="LiveId" clId="{DFE3CA8A-3F30-4900-965B-356CB9870CF2}" dt="2019-09-06T13:46:49.521" v="723" actId="20577"/>
          <ac:spMkLst>
            <pc:docMk/>
            <pc:sldMk cId="3084474223" sldId="256"/>
            <ac:spMk id="3" creationId="{C470AC49-1455-47EE-A0C6-27907B227975}"/>
          </ac:spMkLst>
        </pc:spChg>
        <pc:spChg chg="mod">
          <ac:chgData name="Roman Provazník" userId="cc9297777335b6e9" providerId="LiveId" clId="{DFE3CA8A-3F30-4900-965B-356CB9870CF2}" dt="2019-09-06T13:47:29.929" v="816" actId="20577"/>
          <ac:spMkLst>
            <pc:docMk/>
            <pc:sldMk cId="3084474223" sldId="256"/>
            <ac:spMk id="4" creationId="{C725CC31-C611-4734-A2D7-78EF4986F11F}"/>
          </ac:spMkLst>
        </pc:spChg>
        <pc:spChg chg="mod">
          <ac:chgData name="Roman Provazník" userId="cc9297777335b6e9" providerId="LiveId" clId="{DFE3CA8A-3F30-4900-965B-356CB9870CF2}" dt="2019-09-06T13:47:11.553" v="781" actId="20577"/>
          <ac:spMkLst>
            <pc:docMk/>
            <pc:sldMk cId="3084474223" sldId="256"/>
            <ac:spMk id="5" creationId="{D9EE3395-4E18-45CE-BB70-E989B446D49E}"/>
          </ac:spMkLst>
        </pc:spChg>
      </pc:sldChg>
      <pc:sldChg chg="add del">
        <pc:chgData name="Roman Provazník" userId="cc9297777335b6e9" providerId="LiveId" clId="{DFE3CA8A-3F30-4900-965B-356CB9870CF2}" dt="2019-09-09T07:04:18.329" v="844" actId="2696"/>
        <pc:sldMkLst>
          <pc:docMk/>
          <pc:sldMk cId="2438094092" sldId="257"/>
        </pc:sldMkLst>
      </pc:sldChg>
      <pc:sldMasterChg chg="modSp modSldLayout">
        <pc:chgData name="Roman Provazník" userId="cc9297777335b6e9" providerId="LiveId" clId="{DFE3CA8A-3F30-4900-965B-356CB9870CF2}" dt="2019-09-09T18:24:35.171" v="849" actId="29295"/>
        <pc:sldMasterMkLst>
          <pc:docMk/>
          <pc:sldMasterMk cId="3468335554" sldId="2147483648"/>
        </pc:sldMasterMkLst>
        <pc:spChg chg="mod">
          <ac:chgData name="Roman Provazník" userId="cc9297777335b6e9" providerId="LiveId" clId="{DFE3CA8A-3F30-4900-965B-356CB9870CF2}" dt="2019-09-06T13:51:50.758" v="818" actId="20577"/>
          <ac:spMkLst>
            <pc:docMk/>
            <pc:sldMasterMk cId="3468335554" sldId="2147483648"/>
            <ac:spMk id="3" creationId="{C238F1E3-F17B-4132-9702-A5D4636F7B52}"/>
          </ac:spMkLst>
        </pc:spChg>
        <pc:picChg chg="mod">
          <ac:chgData name="Roman Provazník" userId="cc9297777335b6e9" providerId="LiveId" clId="{DFE3CA8A-3F30-4900-965B-356CB9870CF2}" dt="2019-09-09T18:24:35.171" v="849" actId="29295"/>
          <ac:picMkLst>
            <pc:docMk/>
            <pc:sldMasterMk cId="3468335554" sldId="2147483648"/>
            <ac:picMk id="7" creationId="{7210E29B-D50E-4598-A704-345B94472911}"/>
          </ac:picMkLst>
        </pc:picChg>
        <pc:sldLayoutChg chg="addSp delSp modSp">
          <pc:chgData name="Roman Provazník" userId="cc9297777335b6e9" providerId="LiveId" clId="{DFE3CA8A-3F30-4900-965B-356CB9870CF2}" dt="2019-09-06T15:29:07.640" v="841"/>
          <pc:sldLayoutMkLst>
            <pc:docMk/>
            <pc:sldMasterMk cId="3468335554" sldId="2147483648"/>
            <pc:sldLayoutMk cId="883106899" sldId="2147483649"/>
          </pc:sldLayoutMkLst>
          <pc:spChg chg="add del">
            <ac:chgData name="Roman Provazník" userId="cc9297777335b6e9" providerId="LiveId" clId="{DFE3CA8A-3F30-4900-965B-356CB9870CF2}" dt="2019-09-06T12:32:16.118" v="110" actId="11529"/>
            <ac:spMkLst>
              <pc:docMk/>
              <pc:sldMasterMk cId="3468335554" sldId="2147483648"/>
              <pc:sldLayoutMk cId="883106899" sldId="2147483649"/>
              <ac:spMk id="2" creationId="{170CDF15-C3C6-4124-9DD5-3F44E47B4878}"/>
            </ac:spMkLst>
          </pc:spChg>
          <pc:spChg chg="add del mod">
            <ac:chgData name="Roman Provazník" userId="cc9297777335b6e9" providerId="LiveId" clId="{DFE3CA8A-3F30-4900-965B-356CB9870CF2}" dt="2019-09-06T13:32:08.844" v="117" actId="478"/>
            <ac:spMkLst>
              <pc:docMk/>
              <pc:sldMasterMk cId="3468335554" sldId="2147483648"/>
              <pc:sldLayoutMk cId="883106899" sldId="2147483649"/>
              <ac:spMk id="3" creationId="{3F21B848-1061-4BFC-ABEC-352B01DDDE95}"/>
            </ac:spMkLst>
          </pc:spChg>
          <pc:spChg chg="add del">
            <ac:chgData name="Roman Provazník" userId="cc9297777335b6e9" providerId="LiveId" clId="{DFE3CA8A-3F30-4900-965B-356CB9870CF2}" dt="2019-09-06T13:32:18.509" v="118" actId="11529"/>
            <ac:spMkLst>
              <pc:docMk/>
              <pc:sldMasterMk cId="3468335554" sldId="2147483648"/>
              <pc:sldLayoutMk cId="883106899" sldId="2147483649"/>
              <ac:spMk id="4" creationId="{DAB13DA4-95C3-4A7B-B9AD-61B7E8680746}"/>
            </ac:spMkLst>
          </pc:spChg>
          <pc:spChg chg="add del mod">
            <ac:chgData name="Roman Provazník" userId="cc9297777335b6e9" providerId="LiveId" clId="{DFE3CA8A-3F30-4900-965B-356CB9870CF2}" dt="2019-09-06T13:32:23.589" v="120" actId="478"/>
            <ac:spMkLst>
              <pc:docMk/>
              <pc:sldMasterMk cId="3468335554" sldId="2147483648"/>
              <pc:sldLayoutMk cId="883106899" sldId="2147483649"/>
              <ac:spMk id="5" creationId="{C9ECC9E6-47A4-4446-AA9C-3819B3CD0283}"/>
            </ac:spMkLst>
          </pc:spChg>
          <pc:spChg chg="add del">
            <ac:chgData name="Roman Provazník" userId="cc9297777335b6e9" providerId="LiveId" clId="{DFE3CA8A-3F30-4900-965B-356CB9870CF2}" dt="2019-09-06T13:32:29.749" v="121" actId="11529"/>
            <ac:spMkLst>
              <pc:docMk/>
              <pc:sldMasterMk cId="3468335554" sldId="2147483648"/>
              <pc:sldLayoutMk cId="883106899" sldId="2147483649"/>
              <ac:spMk id="6" creationId="{1AB481C1-ECB7-4840-BFEE-B4E34B47C0D5}"/>
            </ac:spMkLst>
          </pc:spChg>
          <pc:spChg chg="add mod ord">
            <ac:chgData name="Roman Provazník" userId="cc9297777335b6e9" providerId="LiveId" clId="{DFE3CA8A-3F30-4900-965B-356CB9870CF2}" dt="2019-09-06T13:46:17.652" v="673" actId="113"/>
            <ac:spMkLst>
              <pc:docMk/>
              <pc:sldMasterMk cId="3468335554" sldId="2147483648"/>
              <pc:sldLayoutMk cId="883106899" sldId="2147483649"/>
              <ac:spMk id="8" creationId="{54F9813F-6D59-494C-93CD-3F0896489C2B}"/>
            </ac:spMkLst>
          </pc:spChg>
          <pc:spChg chg="del">
            <ac:chgData name="Roman Provazník" userId="cc9297777335b6e9" providerId="LiveId" clId="{DFE3CA8A-3F30-4900-965B-356CB9870CF2}" dt="2019-09-06T12:32:29.813" v="115" actId="478"/>
            <ac:spMkLst>
              <pc:docMk/>
              <pc:sldMasterMk cId="3468335554" sldId="2147483648"/>
              <pc:sldLayoutMk cId="883106899" sldId="2147483649"/>
              <ac:spMk id="12" creationId="{DE37D628-4480-4B06-9787-45698AD1620E}"/>
            </ac:spMkLst>
          </pc:spChg>
          <pc:spChg chg="del">
            <ac:chgData name="Roman Provazník" userId="cc9297777335b6e9" providerId="LiveId" clId="{DFE3CA8A-3F30-4900-965B-356CB9870CF2}" dt="2019-09-06T12:32:28.221" v="114" actId="478"/>
            <ac:spMkLst>
              <pc:docMk/>
              <pc:sldMasterMk cId="3468335554" sldId="2147483648"/>
              <pc:sldLayoutMk cId="883106899" sldId="2147483649"/>
              <ac:spMk id="13" creationId="{AF1A7CD2-CBCD-481A-9CDE-4F28822F2B0F}"/>
            </ac:spMkLst>
          </pc:spChg>
          <pc:spChg chg="add mod ord">
            <ac:chgData name="Roman Provazník" userId="cc9297777335b6e9" providerId="LiveId" clId="{DFE3CA8A-3F30-4900-965B-356CB9870CF2}" dt="2019-09-06T13:45:09.532" v="619" actId="1035"/>
            <ac:spMkLst>
              <pc:docMk/>
              <pc:sldMasterMk cId="3468335554" sldId="2147483648"/>
              <pc:sldLayoutMk cId="883106899" sldId="2147483649"/>
              <ac:spMk id="14" creationId="{E6847B89-8183-452D-B720-783B697E4064}"/>
            </ac:spMkLst>
          </pc:spChg>
          <pc:spChg chg="del">
            <ac:chgData name="Roman Provazník" userId="cc9297777335b6e9" providerId="LiveId" clId="{DFE3CA8A-3F30-4900-965B-356CB9870CF2}" dt="2019-09-06T13:37:00.794" v="389" actId="478"/>
            <ac:spMkLst>
              <pc:docMk/>
              <pc:sldMasterMk cId="3468335554" sldId="2147483648"/>
              <pc:sldLayoutMk cId="883106899" sldId="2147483649"/>
              <ac:spMk id="15" creationId="{8AB9CEB8-6CA3-4D63-9340-AF6CD6EC5156}"/>
            </ac:spMkLst>
          </pc:spChg>
          <pc:spChg chg="mod">
            <ac:chgData name="Roman Provazník" userId="cc9297777335b6e9" providerId="LiveId" clId="{DFE3CA8A-3F30-4900-965B-356CB9870CF2}" dt="2019-09-06T13:44:31.109" v="587" actId="1036"/>
            <ac:spMkLst>
              <pc:docMk/>
              <pc:sldMasterMk cId="3468335554" sldId="2147483648"/>
              <pc:sldLayoutMk cId="883106899" sldId="2147483649"/>
              <ac:spMk id="16" creationId="{2BE768C6-17FD-4A55-9170-6DB3118AB63A}"/>
            </ac:spMkLst>
          </pc:spChg>
          <pc:spChg chg="add mod">
            <ac:chgData name="Roman Provazník" userId="cc9297777335b6e9" providerId="LiveId" clId="{DFE3CA8A-3F30-4900-965B-356CB9870CF2}" dt="2019-09-06T13:44:56.750" v="588" actId="242"/>
            <ac:spMkLst>
              <pc:docMk/>
              <pc:sldMasterMk cId="3468335554" sldId="2147483648"/>
              <pc:sldLayoutMk cId="883106899" sldId="2147483649"/>
              <ac:spMk id="17" creationId="{D1730E0A-4DBC-498C-9F87-F07D2398C4A1}"/>
            </ac:spMkLst>
          </pc:spChg>
          <pc:spChg chg="add del">
            <ac:chgData name="Roman Provazník" userId="cc9297777335b6e9" providerId="LiveId" clId="{DFE3CA8A-3F30-4900-965B-356CB9870CF2}" dt="2019-09-06T13:42:26.656" v="496" actId="478"/>
            <ac:spMkLst>
              <pc:docMk/>
              <pc:sldMasterMk cId="3468335554" sldId="2147483648"/>
              <pc:sldLayoutMk cId="883106899" sldId="2147483649"/>
              <ac:spMk id="21" creationId="{42E600C9-1018-409F-86B7-168A688FE01B}"/>
            </ac:spMkLst>
          </pc:spChg>
          <pc:spChg chg="add mod">
            <ac:chgData name="Roman Provazník" userId="cc9297777335b6e9" providerId="LiveId" clId="{DFE3CA8A-3F30-4900-965B-356CB9870CF2}" dt="2019-09-06T13:45:24.461" v="669" actId="404"/>
            <ac:spMkLst>
              <pc:docMk/>
              <pc:sldMasterMk cId="3468335554" sldId="2147483648"/>
              <pc:sldLayoutMk cId="883106899" sldId="2147483649"/>
              <ac:spMk id="22" creationId="{CDB31012-4A94-4F70-A546-137E4EC37E27}"/>
            </ac:spMkLst>
          </pc:spChg>
          <pc:picChg chg="add">
            <ac:chgData name="Roman Provazník" userId="cc9297777335b6e9" providerId="LiveId" clId="{DFE3CA8A-3F30-4900-965B-356CB9870CF2}" dt="2019-09-06T15:29:07.640" v="841"/>
            <ac:picMkLst>
              <pc:docMk/>
              <pc:sldMasterMk cId="3468335554" sldId="2147483648"/>
              <pc:sldLayoutMk cId="883106899" sldId="2147483649"/>
              <ac:picMk id="9" creationId="{C429B81C-6418-4536-8A45-245E49FDE417}"/>
            </ac:picMkLst>
          </pc:picChg>
          <pc:picChg chg="add del mod">
            <ac:chgData name="Roman Provazník" userId="cc9297777335b6e9" providerId="LiveId" clId="{DFE3CA8A-3F30-4900-965B-356CB9870CF2}" dt="2019-09-06T13:40:35.065" v="468" actId="478"/>
            <ac:picMkLst>
              <pc:docMk/>
              <pc:sldMasterMk cId="3468335554" sldId="2147483648"/>
              <pc:sldLayoutMk cId="883106899" sldId="2147483649"/>
              <ac:picMk id="10" creationId="{3747EA5B-88D7-4456-9B51-DC6C67E0B627}"/>
            </ac:picMkLst>
          </pc:picChg>
          <pc:picChg chg="add del mod">
            <ac:chgData name="Roman Provazník" userId="cc9297777335b6e9" providerId="LiveId" clId="{DFE3CA8A-3F30-4900-965B-356CB9870CF2}" dt="2019-09-06T13:41:42.497" v="473" actId="478"/>
            <ac:picMkLst>
              <pc:docMk/>
              <pc:sldMasterMk cId="3468335554" sldId="2147483648"/>
              <pc:sldLayoutMk cId="883106899" sldId="2147483649"/>
              <ac:picMk id="18" creationId="{FD416287-640E-4252-8324-9A2AB9F84228}"/>
            </ac:picMkLst>
          </pc:picChg>
          <pc:picChg chg="add del mod">
            <ac:chgData name="Roman Provazník" userId="cc9297777335b6e9" providerId="LiveId" clId="{DFE3CA8A-3F30-4900-965B-356CB9870CF2}" dt="2019-09-06T15:29:07.048" v="840" actId="478"/>
            <ac:picMkLst>
              <pc:docMk/>
              <pc:sldMasterMk cId="3468335554" sldId="2147483648"/>
              <pc:sldLayoutMk cId="883106899" sldId="2147483649"/>
              <ac:picMk id="20" creationId="{C7D8B109-EEB0-448E-A706-92280C45F3AB}"/>
            </ac:picMkLst>
          </pc:picChg>
        </pc:sldLayoutChg>
        <pc:sldLayoutChg chg="addSp delSp modSp">
          <pc:chgData name="Roman Provazník" userId="cc9297777335b6e9" providerId="LiveId" clId="{DFE3CA8A-3F30-4900-965B-356CB9870CF2}" dt="2019-09-06T12:06:54.273" v="107" actId="14100"/>
          <pc:sldLayoutMkLst>
            <pc:docMk/>
            <pc:sldMasterMk cId="3468335554" sldId="2147483648"/>
            <pc:sldLayoutMk cId="2934102509" sldId="2147483651"/>
          </pc:sldLayoutMkLst>
          <pc:spChg chg="mod">
            <ac:chgData name="Roman Provazník" userId="cc9297777335b6e9" providerId="LiveId" clId="{DFE3CA8A-3F30-4900-965B-356CB9870CF2}" dt="2019-09-06T12:06:54.273" v="107" actId="14100"/>
            <ac:spMkLst>
              <pc:docMk/>
              <pc:sldMasterMk cId="3468335554" sldId="2147483648"/>
              <pc:sldLayoutMk cId="2934102509" sldId="2147483651"/>
              <ac:spMk id="2" creationId="{92C56FD0-5637-4DBF-B581-212B56BD505E}"/>
            </ac:spMkLst>
          </pc:spChg>
          <pc:picChg chg="add del mod">
            <ac:chgData name="Roman Provazník" userId="cc9297777335b6e9" providerId="LiveId" clId="{DFE3CA8A-3F30-4900-965B-356CB9870CF2}" dt="2019-09-06T12:06:49.196" v="106" actId="478"/>
            <ac:picMkLst>
              <pc:docMk/>
              <pc:sldMasterMk cId="3468335554" sldId="2147483648"/>
              <pc:sldLayoutMk cId="2934102509" sldId="2147483651"/>
              <ac:picMk id="8" creationId="{2C71EDEF-667F-4589-9970-0B4F1D7BE90D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03EAA-E39B-4A27-809F-72CA85B7FE1B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FEBB6-9BBD-4CFD-ACB8-037D840A7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61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2AAC7-335E-4797-A0CB-9B4FD9669FEE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0149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2661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BE768C6-17FD-4A55-9170-6DB3118AB63A}"/>
              </a:ext>
            </a:extLst>
          </p:cNvPr>
          <p:cNvSpPr/>
          <p:nvPr userDrawn="1"/>
        </p:nvSpPr>
        <p:spPr>
          <a:xfrm>
            <a:off x="0" y="0"/>
            <a:ext cx="5333999" cy="6858000"/>
          </a:xfrm>
          <a:prstGeom prst="rect">
            <a:avLst/>
          </a:prstGeom>
          <a:solidFill>
            <a:srgbClr val="26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7" name="Picture 6" descr="https://lh4.googleusercontent.com/uV-wL6MyX86AqUTlGVDO85SxAy7k_mkyKJ423rpeyKqBxKQRa5fsoF6krBmHf4Oh8bpRqjBBOEDCqjMYYzM1Me8rNufCe7pufXtYqwskIvt8Wf4TzQl09-eLQLF7z-6m6_RqyUYS1g">
            <a:extLst>
              <a:ext uri="{FF2B5EF4-FFF2-40B4-BE49-F238E27FC236}">
                <a16:creationId xmlns:a16="http://schemas.microsoft.com/office/drawing/2014/main" id="{76818AA7-1BA4-4EE5-B484-FE753F8E3DB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34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4F9813F-6D59-494C-93CD-3F0896489C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3083" y="3655721"/>
            <a:ext cx="4507832" cy="517835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3200" b="1" u="none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Author name</a:t>
            </a:r>
            <a:endParaRPr lang="cs-CZ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E6847B89-8183-452D-B720-783B697E40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7095" y="866030"/>
            <a:ext cx="4507832" cy="1728787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3200" b="1" u="none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TALK TITLE</a:t>
            </a:r>
            <a:endParaRPr lang="cs-CZ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1730E0A-4DBC-498C-9F87-F07D2398C4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7095" y="5917867"/>
            <a:ext cx="4507832" cy="602773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3200" b="1" u="none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Conference name | Date</a:t>
            </a:r>
            <a:endParaRPr lang="cs-CZ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CDB31012-4A94-4F70-A546-137E4EC37E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3155" y="4422589"/>
            <a:ext cx="3901772" cy="442123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3200" b="1" u="none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@twitter | @twitter2</a:t>
            </a:r>
            <a:endParaRPr lang="cs-CZ" dirty="0"/>
          </a:p>
        </p:txBody>
      </p:sp>
      <p:pic>
        <p:nvPicPr>
          <p:cNvPr id="9" name="Picture 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C429B81C-6418-4536-8A45-245E49FDE4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83" y="4397776"/>
            <a:ext cx="517941" cy="51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10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0FACF-24DA-4D55-BEC2-B2EB77C47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16386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BD077-2A5C-42A9-AEE7-8D97D4454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66182"/>
                </a:solidFill>
              </a:defRPr>
            </a:lvl1pPr>
            <a:lvl2pPr>
              <a:defRPr>
                <a:solidFill>
                  <a:srgbClr val="266182"/>
                </a:solidFill>
              </a:defRPr>
            </a:lvl2pPr>
            <a:lvl3pPr>
              <a:defRPr>
                <a:solidFill>
                  <a:srgbClr val="266182"/>
                </a:solidFill>
              </a:defRPr>
            </a:lvl3pPr>
            <a:lvl4pPr>
              <a:defRPr>
                <a:solidFill>
                  <a:srgbClr val="266182"/>
                </a:solidFill>
              </a:defRPr>
            </a:lvl4pPr>
            <a:lvl5pPr>
              <a:defRPr>
                <a:solidFill>
                  <a:srgbClr val="26618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4807E-BCF2-45F1-BD3A-9DA2A4667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ECF46-38BF-44C3-8CA8-8A0224E80712}" type="datetimeFigureOut">
              <a:rPr lang="cs-CZ" smtClean="0"/>
              <a:t>02.11.2019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ACD95-0950-4AC4-97F4-86F424DB7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433C7-D472-4476-9991-E79BB7EE7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CAF9-8D9E-42B5-A056-BA664C6057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5163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56FD0-5637-4DBF-B581-212B56BD5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241BE-EF34-4E10-8A8E-BE86B9DCA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26618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F8ACF-74B0-4014-9C0A-73837F297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ECF46-38BF-44C3-8CA8-8A0224E80712}" type="datetimeFigureOut">
              <a:rPr lang="cs-CZ" smtClean="0"/>
              <a:t>02.11.2019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28D3A-F993-468B-9D83-4569FFF14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AB7E3-6233-4634-8385-36B82937B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CAF9-8D9E-42B5-A056-BA664C6057B5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189C1-0DAC-405A-9A8B-51DDC134F7A4}"/>
              </a:ext>
            </a:extLst>
          </p:cNvPr>
          <p:cNvSpPr/>
          <p:nvPr userDrawn="1"/>
        </p:nvSpPr>
        <p:spPr>
          <a:xfrm>
            <a:off x="515389" y="465513"/>
            <a:ext cx="1338349" cy="1080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4102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28B98-C21B-436A-BEA6-BE0AAE886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5FFD5-078B-4B06-87CF-CDE5866A5D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A9CA94-F614-481F-9C16-CD4BA4F88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E09819-C960-4712-A4A4-049567FD2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ECF46-38BF-44C3-8CA8-8A0224E80712}" type="datetimeFigureOut">
              <a:rPr lang="cs-CZ" smtClean="0"/>
              <a:t>02.11.2019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2BA53B-A1C7-4D08-86F0-5D6F932DD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CEA1E-4AA0-48E4-B054-34F959F2E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CAF9-8D9E-42B5-A056-BA664C6057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4461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897EB-367A-449A-9F87-A8946311F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0692" y="365125"/>
            <a:ext cx="953152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767BE9-8D6A-45E7-B5EA-B4C75C58B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2769EC-C7F4-4D7E-B427-9201CECB9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3A4165-696F-4108-8690-4DAC3209C4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573AA3-1B67-408B-B5B1-E24F530CD2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D04214-15AD-4218-A59B-0D1BCEE1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ECF46-38BF-44C3-8CA8-8A0224E80712}" type="datetimeFigureOut">
              <a:rPr lang="cs-CZ" smtClean="0"/>
              <a:t>02.11.2019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EB3184-DC3F-4B33-8FD6-7FFBC693C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33D70E-F3D0-4DDE-8BF1-988730D9E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CAF9-8D9E-42B5-A056-BA664C6057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3529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7AF2E-0E05-40E7-97AF-95161944C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102" y="365125"/>
            <a:ext cx="952638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F67C6F-AB65-40F4-8F10-D16DFB4FC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ECF46-38BF-44C3-8CA8-8A0224E80712}" type="datetimeFigureOut">
              <a:rPr lang="cs-CZ" smtClean="0"/>
              <a:t>02.11.2019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DCBB33-A093-4AB2-B062-8F0AF5569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B83BB9-909E-4A72-AF6A-905D8F8CB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CAF9-8D9E-42B5-A056-BA664C6057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682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0D92F4-1329-4181-A2F2-11C497FB8F1B}"/>
              </a:ext>
            </a:extLst>
          </p:cNvPr>
          <p:cNvSpPr/>
          <p:nvPr userDrawn="1"/>
        </p:nvSpPr>
        <p:spPr>
          <a:xfrm>
            <a:off x="515389" y="465513"/>
            <a:ext cx="1338349" cy="1080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1FF355-4508-4657-9696-541F9A5AF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ECF46-38BF-44C3-8CA8-8A0224E80712}" type="datetimeFigureOut">
              <a:rPr lang="cs-CZ" smtClean="0"/>
              <a:t>02.11.2019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E46937-30F0-4041-BF7C-884E479DC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5A1B1-4464-4583-A512-F5903CDCF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DCAF9-8D9E-42B5-A056-BA664C6057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181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10E29B-D50E-4598-A704-345B9447291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6774"/>
            <a:ext cx="12192000" cy="188122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6F2B7B-20BE-4FEA-8C3A-CB4B4F325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415" y="365125"/>
            <a:ext cx="95263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8F1E3-F17B-4132-9702-A5D4636F7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1A240-99D4-46DF-BB2A-608476D6F8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ECF46-38BF-44C3-8CA8-8A0224E80712}" type="datetimeFigureOut">
              <a:rPr lang="cs-CZ" smtClean="0"/>
              <a:t>02.11.2019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9D626-43DA-4A31-BED4-BFAB29494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94021-6548-4BD9-8D27-B84A7B434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DCAF9-8D9E-42B5-A056-BA664C6057B5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BB98BB67-5B53-4917-A5DA-BAC85E6C959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31" y="593660"/>
            <a:ext cx="1096471" cy="86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35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6386F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1"/>
        </a:buBlip>
        <a:defRPr sz="2800" kern="1200">
          <a:solidFill>
            <a:srgbClr val="26618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1"/>
        </a:buBlip>
        <a:defRPr sz="2400" kern="1200">
          <a:solidFill>
            <a:srgbClr val="26618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1"/>
        </a:buBlip>
        <a:defRPr sz="2000" kern="1200">
          <a:solidFill>
            <a:srgbClr val="26618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1"/>
        </a:buBlip>
        <a:defRPr sz="1800" kern="1200">
          <a:solidFill>
            <a:srgbClr val="26618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1"/>
        </a:buBlip>
        <a:defRPr sz="1800" kern="1200">
          <a:solidFill>
            <a:srgbClr val="26618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afe-stack.github.i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fable.i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sharp.org/" TargetMode="External"/><Relationship Id="rId7" Type="http://schemas.openxmlformats.org/officeDocument/2006/relationships/hyperlink" Target="https://safe-stack.github.io/" TargetMode="External"/><Relationship Id="rId2" Type="http://schemas.openxmlformats.org/officeDocument/2006/relationships/hyperlink" Target="https://github.com/Dzoukr/Talks/tree/master/2019/dotnet-day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able.io/" TargetMode="External"/><Relationship Id="rId5" Type="http://schemas.openxmlformats.org/officeDocument/2006/relationships/hyperlink" Target="https://fsharpforfunandprofit.com/" TargetMode="External"/><Relationship Id="rId4" Type="http://schemas.openxmlformats.org/officeDocument/2006/relationships/hyperlink" Target="https://fsharping.com/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275EAF-40BF-40AA-9459-F7AB6446A0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Roman Provazník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70AC49-1455-47EE-A0C6-27907B2279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3083" y="507282"/>
            <a:ext cx="4507832" cy="2095284"/>
          </a:xfrm>
        </p:spPr>
        <p:txBody>
          <a:bodyPr>
            <a:noAutofit/>
          </a:bodyPr>
          <a:lstStyle/>
          <a:p>
            <a:r>
              <a:rPr lang="en-US" dirty="0"/>
              <a:t>Full Stack Development </a:t>
            </a:r>
            <a:br>
              <a:rPr lang="en-US" dirty="0"/>
            </a:br>
            <a:r>
              <a:rPr lang="en-US" dirty="0"/>
              <a:t>with </a:t>
            </a:r>
            <a:br>
              <a:rPr lang="en-US" dirty="0"/>
            </a:br>
            <a:r>
              <a:rPr lang="en-US" dirty="0"/>
              <a:t>F# &amp; SAFE</a:t>
            </a:r>
            <a:endParaRPr 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25CC31-C611-4734-A2D7-78EF4986F1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7095" y="5917867"/>
            <a:ext cx="4507832" cy="602773"/>
          </a:xfrm>
        </p:spPr>
        <p:txBody>
          <a:bodyPr/>
          <a:lstStyle/>
          <a:p>
            <a:r>
              <a:rPr lang="en-US" dirty="0"/>
              <a:t>Dotnet Days 2019 | 2. 11.</a:t>
            </a:r>
            <a:r>
              <a:rPr lang="cs-CZ" dirty="0"/>
              <a:t> 2019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EE3395-4E18-45CE-BB70-E989B446D4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@rprovaznik </a:t>
            </a:r>
            <a:r>
              <a:rPr lang="en-US" dirty="0"/>
              <a:t>| @</a:t>
            </a:r>
            <a:r>
              <a:rPr lang="en-US" dirty="0" err="1"/>
              <a:t>fsharping</a:t>
            </a:r>
            <a:endParaRPr 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10A3F4-206F-4C07-A46B-ED32ADF8ABB1}"/>
              </a:ext>
            </a:extLst>
          </p:cNvPr>
          <p:cNvSpPr/>
          <p:nvPr/>
        </p:nvSpPr>
        <p:spPr>
          <a:xfrm>
            <a:off x="5335398" y="0"/>
            <a:ext cx="685660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EE618244-969C-4D52-BD96-ABBE73F4A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497" y="864717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310A6BF0-5C78-4932-9839-7AB336CDB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109" y="4121762"/>
            <a:ext cx="254317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474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D9CCD-B536-4107-BFB0-01E09D6CE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#1  .NET language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48CB46-7234-4F76-BADF-C54F5C2C29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6510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D9A8C-103B-4C6A-ADDA-741923598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F# is .NET language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8391E-A84A-4FF9-97D5-4B2928FFD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225330" cy="4449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F# support in </a:t>
            </a:r>
            <a:r>
              <a:rPr lang="en-US" b="1" dirty="0">
                <a:solidFill>
                  <a:srgbClr val="16386F"/>
                </a:solidFill>
              </a:rPr>
              <a:t>various IDEs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Developers coming from other .NET languages </a:t>
            </a:r>
            <a:r>
              <a:rPr lang="en-US" b="1" dirty="0">
                <a:solidFill>
                  <a:srgbClr val="16386F"/>
                </a:solidFill>
              </a:rPr>
              <a:t>know the platform</a:t>
            </a:r>
          </a:p>
          <a:p>
            <a:pPr marL="0" indent="0">
              <a:buNone/>
            </a:pPr>
            <a:endParaRPr lang="en-US" b="1" dirty="0">
              <a:solidFill>
                <a:srgbClr val="16386F"/>
              </a:solidFill>
            </a:endParaRPr>
          </a:p>
          <a:p>
            <a:pPr marL="0" indent="0">
              <a:buNone/>
            </a:pPr>
            <a:r>
              <a:rPr lang="en-US" dirty="0"/>
              <a:t>Interop with </a:t>
            </a:r>
            <a:r>
              <a:rPr lang="en-US" b="1" dirty="0">
                <a:solidFill>
                  <a:srgbClr val="16386F"/>
                </a:solidFill>
              </a:rPr>
              <a:t>C# code</a:t>
            </a:r>
            <a:r>
              <a:rPr lang="en-US" dirty="0"/>
              <a:t> (both directions)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All favorite frameworks &amp; libraries </a:t>
            </a:r>
            <a:r>
              <a:rPr lang="en-US" b="1" dirty="0">
                <a:solidFill>
                  <a:srgbClr val="16386F"/>
                </a:solidFill>
              </a:rPr>
              <a:t>available via NuGet</a:t>
            </a:r>
          </a:p>
        </p:txBody>
      </p:sp>
      <p:pic>
        <p:nvPicPr>
          <p:cNvPr id="5" name="Picture 6" descr="Image result for jetbrains rider logo">
            <a:extLst>
              <a:ext uri="{FF2B5EF4-FFF2-40B4-BE49-F238E27FC236}">
                <a16:creationId xmlns:a16="http://schemas.microsoft.com/office/drawing/2014/main" id="{A5A706E7-D813-47E8-989E-DBF48B543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530" y="2640011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Image result for vscode logo">
            <a:extLst>
              <a:ext uri="{FF2B5EF4-FFF2-40B4-BE49-F238E27FC236}">
                <a16:creationId xmlns:a16="http://schemas.microsoft.com/office/drawing/2014/main" id="{9162FC61-26AF-4D9A-BF44-9B49A8736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991" y="1690688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Image result for visual studio logo">
            <a:extLst>
              <a:ext uri="{FF2B5EF4-FFF2-40B4-BE49-F238E27FC236}">
                <a16:creationId xmlns:a16="http://schemas.microsoft.com/office/drawing/2014/main" id="{EF789293-706D-4A0A-8BF4-3BCB63C47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55" y="4899816"/>
            <a:ext cx="310614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Image result for atom logo">
            <a:extLst>
              <a:ext uri="{FF2B5EF4-FFF2-40B4-BE49-F238E27FC236}">
                <a16:creationId xmlns:a16="http://schemas.microsoft.com/office/drawing/2014/main" id="{DA901CF9-63D7-42C8-B042-5522753A0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120" y="3623466"/>
            <a:ext cx="1489868" cy="148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540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6086-33C6-47DB-9899-82FE76CF2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#2  Multiple paradigms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A427BE-7459-462D-993B-04479F9040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5473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4BB03-FEC9-4C88-B569-4FF5E73B5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</a:t>
            </a:r>
            <a:r>
              <a:rPr lang="en-US" dirty="0"/>
              <a:t># allows multiple paradigms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284E8-3B6D-40AF-84D3-A58BCE5030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8223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dirty="0"/>
              <a:t>OOP!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40B986-DCEC-41FF-9390-49F9BB93D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8223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dirty="0"/>
              <a:t>FP!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333CA1F-88C5-4A7A-8F94-36DB806E6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609" y="2562225"/>
            <a:ext cx="4026781" cy="361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CDD4155E-4C64-4FA2-8807-EE188B57D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535" y="2600325"/>
            <a:ext cx="3890930" cy="357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409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7DEA3-4645-4324-9CF2-C957D3D6C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</a:t>
            </a:r>
            <a:r>
              <a:rPr lang="en-US" dirty="0"/>
              <a:t># allows multiple paradigms</a:t>
            </a:r>
            <a:endParaRPr lang="cs-CZ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53DD2AA-AC13-4AA0-A590-AFB9D87F0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389" y="2534655"/>
            <a:ext cx="5813219" cy="384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D575CD-1450-4F94-9934-10BCBCDD59D4}"/>
              </a:ext>
            </a:extLst>
          </p:cNvPr>
          <p:cNvSpPr txBox="1">
            <a:spLocks/>
          </p:cNvSpPr>
          <p:nvPr/>
        </p:nvSpPr>
        <p:spPr>
          <a:xfrm>
            <a:off x="3505199" y="1858468"/>
            <a:ext cx="5181600" cy="8223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4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0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3600" dirty="0"/>
              <a:t>Why not both?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871223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45149-784D-4668-BF70-43076137F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</a:t>
            </a:r>
            <a:r>
              <a:rPr lang="en-US" dirty="0"/>
              <a:t># allows multiple paradigms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24C8F-C623-4BB6-8133-42E688C3B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3600" dirty="0"/>
          </a:p>
          <a:p>
            <a:pPr marL="0" indent="0">
              <a:buNone/>
            </a:pPr>
            <a:r>
              <a:rPr lang="cs-CZ" sz="3600" dirty="0"/>
              <a:t>F</a:t>
            </a:r>
            <a:r>
              <a:rPr lang="en-US" sz="3600" dirty="0"/>
              <a:t># takes the best </a:t>
            </a:r>
            <a:r>
              <a:rPr lang="en-US" sz="3600" b="1" dirty="0">
                <a:solidFill>
                  <a:srgbClr val="16386F"/>
                </a:solidFill>
              </a:rPr>
              <a:t>from both worlds</a:t>
            </a:r>
            <a:endParaRPr lang="cs-CZ" sz="3600" b="1" dirty="0">
              <a:solidFill>
                <a:srgbClr val="16386F"/>
              </a:solidFill>
            </a:endParaRPr>
          </a:p>
          <a:p>
            <a:pPr marL="0" indent="0">
              <a:buNone/>
            </a:pPr>
            <a:endParaRPr lang="cs-CZ" sz="3600" dirty="0"/>
          </a:p>
          <a:p>
            <a:pPr marL="0" indent="0">
              <a:buNone/>
            </a:pPr>
            <a:r>
              <a:rPr lang="en-US" sz="3600" dirty="0"/>
              <a:t>You can use</a:t>
            </a:r>
            <a:r>
              <a:rPr lang="cs-CZ" sz="3600" dirty="0"/>
              <a:t> </a:t>
            </a:r>
            <a:r>
              <a:rPr lang="cs-CZ" sz="3600" b="1" dirty="0">
                <a:solidFill>
                  <a:srgbClr val="16386F"/>
                </a:solidFill>
              </a:rPr>
              <a:t>interfaces, abstra</a:t>
            </a:r>
            <a:r>
              <a:rPr lang="en-US" sz="3600" b="1" dirty="0" err="1">
                <a:solidFill>
                  <a:srgbClr val="16386F"/>
                </a:solidFill>
              </a:rPr>
              <a:t>ct</a:t>
            </a:r>
            <a:r>
              <a:rPr lang="cs-CZ" sz="3600" b="1" dirty="0">
                <a:solidFill>
                  <a:srgbClr val="16386F"/>
                </a:solidFill>
              </a:rPr>
              <a:t> </a:t>
            </a:r>
            <a:r>
              <a:rPr lang="en-US" sz="3600" b="1" dirty="0">
                <a:solidFill>
                  <a:srgbClr val="16386F"/>
                </a:solidFill>
              </a:rPr>
              <a:t>classes</a:t>
            </a:r>
            <a:r>
              <a:rPr lang="cs-CZ" sz="3600" b="1" dirty="0">
                <a:solidFill>
                  <a:srgbClr val="16386F"/>
                </a:solidFill>
              </a:rPr>
              <a:t>, </a:t>
            </a:r>
            <a:r>
              <a:rPr lang="en-US" sz="3600" b="1" dirty="0">
                <a:solidFill>
                  <a:srgbClr val="16386F"/>
                </a:solidFill>
              </a:rPr>
              <a:t>inheritance</a:t>
            </a:r>
            <a:r>
              <a:rPr lang="cs-CZ" sz="3600" dirty="0"/>
              <a:t>...</a:t>
            </a:r>
          </a:p>
          <a:p>
            <a:pPr marL="0" indent="0">
              <a:buNone/>
            </a:pPr>
            <a:endParaRPr lang="cs-CZ" sz="3600" dirty="0"/>
          </a:p>
          <a:p>
            <a:pPr marL="0" indent="0">
              <a:buNone/>
            </a:pPr>
            <a:r>
              <a:rPr lang="cs-CZ" sz="3600" dirty="0"/>
              <a:t>...</a:t>
            </a:r>
            <a:r>
              <a:rPr lang="en-US" sz="3600" dirty="0"/>
              <a:t>as well as </a:t>
            </a:r>
            <a:r>
              <a:rPr lang="cs-CZ" sz="3600" b="1" dirty="0">
                <a:solidFill>
                  <a:srgbClr val="16386F"/>
                </a:solidFill>
              </a:rPr>
              <a:t>high-order functions, </a:t>
            </a:r>
            <a:r>
              <a:rPr lang="en-US" sz="3600" b="1" dirty="0">
                <a:solidFill>
                  <a:srgbClr val="16386F"/>
                </a:solidFill>
              </a:rPr>
              <a:t>anonymous</a:t>
            </a:r>
            <a:r>
              <a:rPr lang="cs-CZ" sz="3600" b="1" dirty="0">
                <a:solidFill>
                  <a:srgbClr val="16386F"/>
                </a:solidFill>
              </a:rPr>
              <a:t> fun</a:t>
            </a:r>
            <a:r>
              <a:rPr lang="en-US" sz="3600" b="1" dirty="0" err="1">
                <a:solidFill>
                  <a:srgbClr val="16386F"/>
                </a:solidFill>
              </a:rPr>
              <a:t>ctions</a:t>
            </a:r>
            <a:r>
              <a:rPr lang="cs-CZ" sz="3600" b="1" dirty="0">
                <a:solidFill>
                  <a:srgbClr val="16386F"/>
                </a:solidFill>
              </a:rPr>
              <a:t>, currying, algebraic dat</a:t>
            </a:r>
            <a:r>
              <a:rPr lang="en-US" sz="3600" b="1" dirty="0">
                <a:solidFill>
                  <a:srgbClr val="16386F"/>
                </a:solidFill>
              </a:rPr>
              <a:t>a</a:t>
            </a:r>
            <a:r>
              <a:rPr lang="cs-CZ" sz="3600" b="1" dirty="0">
                <a:solidFill>
                  <a:srgbClr val="16386F"/>
                </a:solidFill>
              </a:rPr>
              <a:t> typ</a:t>
            </a:r>
            <a:r>
              <a:rPr lang="en-US" sz="3600" b="1" dirty="0">
                <a:solidFill>
                  <a:srgbClr val="16386F"/>
                </a:solidFill>
              </a:rPr>
              <a:t>es</a:t>
            </a:r>
            <a:r>
              <a:rPr lang="cs-CZ" sz="3600" dirty="0"/>
              <a:t>, </a:t>
            </a:r>
            <a:r>
              <a:rPr lang="en-US" sz="3600" dirty="0" err="1"/>
              <a:t>etc</a:t>
            </a:r>
            <a:r>
              <a:rPr lang="cs-CZ" sz="360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156916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0B344-40F2-4624-8CC9-5B92FAC79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</a:t>
            </a:r>
            <a:r>
              <a:rPr lang="en-US" dirty="0" err="1"/>
              <a:t>ctions</a:t>
            </a:r>
            <a:r>
              <a:rPr lang="en-US" dirty="0"/>
              <a:t> as</a:t>
            </a:r>
            <a:r>
              <a:rPr lang="cs-CZ" dirty="0"/>
              <a:t> „first-class citizen“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4CD36-8DB6-4EE2-8E3E-8ECEC6F0C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Functions</a:t>
            </a:r>
            <a:r>
              <a:rPr lang="cs-CZ" dirty="0"/>
              <a:t> </a:t>
            </a:r>
            <a:r>
              <a:rPr lang="en-US" dirty="0"/>
              <a:t>can be</a:t>
            </a:r>
            <a:r>
              <a:rPr lang="cs-CZ" dirty="0"/>
              <a:t> </a:t>
            </a:r>
            <a:r>
              <a:rPr lang="en-US" b="1" dirty="0">
                <a:solidFill>
                  <a:srgbClr val="16386F"/>
                </a:solidFill>
              </a:rPr>
              <a:t>composed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Functions can be</a:t>
            </a:r>
            <a:r>
              <a:rPr lang="cs-CZ" dirty="0"/>
              <a:t> </a:t>
            </a:r>
            <a:r>
              <a:rPr lang="en-US" b="1" dirty="0">
                <a:solidFill>
                  <a:srgbClr val="16386F"/>
                </a:solidFill>
              </a:rPr>
              <a:t>sent as parameter</a:t>
            </a:r>
            <a:r>
              <a:rPr lang="cs-CZ" b="1" dirty="0">
                <a:solidFill>
                  <a:srgbClr val="16386F"/>
                </a:solidFill>
              </a:rPr>
              <a:t> </a:t>
            </a:r>
            <a:r>
              <a:rPr lang="en-US" b="1" dirty="0">
                <a:solidFill>
                  <a:srgbClr val="16386F"/>
                </a:solidFill>
              </a:rPr>
              <a:t>or</a:t>
            </a:r>
            <a:r>
              <a:rPr lang="cs-CZ" b="1" dirty="0">
                <a:solidFill>
                  <a:srgbClr val="16386F"/>
                </a:solidFill>
              </a:rPr>
              <a:t> </a:t>
            </a:r>
            <a:r>
              <a:rPr lang="en-US" b="1" dirty="0">
                <a:solidFill>
                  <a:srgbClr val="16386F"/>
                </a:solidFill>
              </a:rPr>
              <a:t>returned</a:t>
            </a:r>
            <a:r>
              <a:rPr lang="cs-CZ" b="1" dirty="0">
                <a:solidFill>
                  <a:srgbClr val="16386F"/>
                </a:solidFill>
              </a:rPr>
              <a:t> </a:t>
            </a:r>
            <a:r>
              <a:rPr lang="cs-CZ" dirty="0"/>
              <a:t>(high-order functions)</a:t>
            </a:r>
          </a:p>
          <a:p>
            <a:pPr marL="0" indent="0">
              <a:buNone/>
            </a:pPr>
            <a:r>
              <a:rPr lang="en-US" dirty="0"/>
              <a:t>You can work with functions</a:t>
            </a:r>
            <a:r>
              <a:rPr lang="cs-CZ" dirty="0"/>
              <a:t> </a:t>
            </a:r>
            <a:r>
              <a:rPr lang="en-US" b="1" dirty="0">
                <a:solidFill>
                  <a:srgbClr val="16386F"/>
                </a:solidFill>
              </a:rPr>
              <a:t>as with data</a:t>
            </a:r>
            <a:endParaRPr lang="cs-CZ" b="1" dirty="0">
              <a:solidFill>
                <a:srgbClr val="16386F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DEEB294-1F9A-48A8-A5A5-43FBE4F2B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632" y="3816628"/>
            <a:ext cx="4262705" cy="2308324"/>
          </a:xfrm>
          <a:prstGeom prst="rect">
            <a:avLst/>
          </a:prstGeom>
          <a:solidFill>
            <a:srgbClr val="002B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1" i="0" u="none" strike="noStrike" cap="none" normalizeH="0" baseline="0">
                <a:ln>
                  <a:noFill/>
                </a:ln>
                <a:solidFill>
                  <a:srgbClr val="93A1A1"/>
                </a:solidFill>
                <a:effectLst/>
                <a:latin typeface="Consolas" panose="020B0609020204030204" pitchFamily="49" charset="0"/>
              </a:rPr>
              <a:t>[</a:t>
            </a:r>
            <a:br>
              <a:rPr kumimoji="0" lang="cs-CZ" altLang="cs-CZ" sz="2400" b="1" i="0" u="none" strike="noStrike" cap="none" normalizeH="0" baseline="0">
                <a:ln>
                  <a:noFill/>
                </a:ln>
                <a:solidFill>
                  <a:srgbClr val="93A1A1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2400" b="1" i="0" u="none" strike="noStrike" cap="none" normalizeH="0" baseline="0">
                <a:ln>
                  <a:noFill/>
                </a:ln>
                <a:solidFill>
                  <a:srgbClr val="93A1A1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cs-CZ" altLang="cs-CZ" sz="2400" b="0" i="0" u="none" strike="noStrike" cap="none" normalizeH="0" baseline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hasValidEmail</a:t>
            </a:r>
            <a:br>
              <a:rPr kumimoji="0" lang="cs-CZ" altLang="cs-CZ" sz="2400" b="0" i="0" u="none" strike="noStrike" cap="none" normalizeH="0" baseline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2400" b="0" i="0" u="none" strike="noStrike" cap="none" normalizeH="0" baseline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    userDoesNotExist</a:t>
            </a:r>
            <a:br>
              <a:rPr kumimoji="0" lang="cs-CZ" altLang="cs-CZ" sz="2400" b="0" i="0" u="none" strike="noStrike" cap="none" normalizeH="0" baseline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2400" b="0" i="0" u="none" strike="noStrike" cap="none" normalizeH="0" baseline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    usernameLongerThan </a:t>
            </a:r>
            <a:r>
              <a:rPr kumimoji="0" lang="cs-CZ" altLang="cs-CZ" sz="2400" b="0" i="0" u="none" strike="noStrike" cap="none" normalizeH="0" baseline="0">
                <a:ln>
                  <a:noFill/>
                </a:ln>
                <a:solidFill>
                  <a:srgbClr val="CB4B16"/>
                </a:solidFill>
                <a:effectLst/>
                <a:latin typeface="Consolas" panose="020B0609020204030204" pitchFamily="49" charset="0"/>
              </a:rPr>
              <a:t>5</a:t>
            </a:r>
            <a:br>
              <a:rPr kumimoji="0" lang="cs-CZ" altLang="cs-CZ" sz="2400" b="0" i="0" u="none" strike="noStrike" cap="none" normalizeH="0" baseline="0">
                <a:ln>
                  <a:noFill/>
                </a:ln>
                <a:solidFill>
                  <a:srgbClr val="CB4B16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2400" b="1" i="0" u="none" strike="noStrike" cap="none" normalizeH="0" baseline="0">
                <a:ln>
                  <a:noFill/>
                </a:ln>
                <a:solidFill>
                  <a:srgbClr val="93A1A1"/>
                </a:solidFill>
                <a:effectLst/>
                <a:latin typeface="Consolas" panose="020B0609020204030204" pitchFamily="49" charset="0"/>
              </a:rPr>
              <a:t>]</a:t>
            </a:r>
            <a:br>
              <a:rPr kumimoji="0" lang="cs-CZ" altLang="cs-CZ" sz="2400" b="1" i="0" u="none" strike="noStrike" cap="none" normalizeH="0" baseline="0">
                <a:ln>
                  <a:noFill/>
                </a:ln>
                <a:solidFill>
                  <a:srgbClr val="93A1A1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2400" b="0" i="0" u="none" strike="noStrike" cap="none" normalizeH="0" baseline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|&gt; validate personDTO</a:t>
            </a:r>
            <a:endParaRPr kumimoji="0" lang="cs-CZ" altLang="cs-CZ" sz="4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D2E4261-9530-48BF-A1B4-8888BBFE9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7153" y="3816628"/>
            <a:ext cx="5282215" cy="2308324"/>
          </a:xfrm>
          <a:prstGeom prst="rect">
            <a:avLst/>
          </a:prstGeom>
          <a:solidFill>
            <a:srgbClr val="002B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1" i="0" u="none" strike="noStrike" cap="none" normalizeH="0" baseline="0">
                <a:ln>
                  <a:noFill/>
                </a:ln>
                <a:solidFill>
                  <a:srgbClr val="93A1A1"/>
                </a:solidFill>
                <a:effectLst/>
                <a:latin typeface="Consolas" panose="020B0609020204030204" pitchFamily="49" charset="0"/>
              </a:rPr>
              <a:t>[</a:t>
            </a:r>
            <a:br>
              <a:rPr kumimoji="0" lang="cs-CZ" altLang="cs-CZ" sz="2400" b="1" i="0" u="none" strike="noStrike" cap="none" normalizeH="0" baseline="0">
                <a:ln>
                  <a:noFill/>
                </a:ln>
                <a:solidFill>
                  <a:srgbClr val="93A1A1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2400" b="1" i="0" u="none" strike="noStrike" cap="none" normalizeH="0" baseline="0">
                <a:ln>
                  <a:noFill/>
                </a:ln>
                <a:solidFill>
                  <a:srgbClr val="93A1A1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cs-CZ" altLang="cs-CZ" sz="2400" b="0" i="0" u="none" strike="noStrike" cap="none" normalizeH="0" baseline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add</a:t>
            </a:r>
            <a:br>
              <a:rPr kumimoji="0" lang="cs-CZ" altLang="cs-CZ" sz="2400" b="0" i="0" u="none" strike="noStrike" cap="none" normalizeH="0" baseline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2400" b="0" i="0" u="none" strike="noStrike" cap="none" normalizeH="0" baseline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    multiply</a:t>
            </a:r>
            <a:br>
              <a:rPr kumimoji="0" lang="cs-CZ" altLang="cs-CZ" sz="2400" b="0" i="0" u="none" strike="noStrike" cap="none" normalizeH="0" baseline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2400" b="0" i="0" u="none" strike="noStrike" cap="none" normalizeH="0" baseline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    subtract</a:t>
            </a:r>
            <a:br>
              <a:rPr kumimoji="0" lang="cs-CZ" altLang="cs-CZ" sz="2400" b="0" i="0" u="none" strike="noStrike" cap="none" normalizeH="0" baseline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2400" b="1" i="0" u="none" strike="noStrike" cap="none" normalizeH="0" baseline="0">
                <a:ln>
                  <a:noFill/>
                </a:ln>
                <a:solidFill>
                  <a:srgbClr val="93A1A1"/>
                </a:solidFill>
                <a:effectLst/>
                <a:latin typeface="Consolas" panose="020B0609020204030204" pitchFamily="49" charset="0"/>
              </a:rPr>
              <a:t>]</a:t>
            </a:r>
            <a:br>
              <a:rPr kumimoji="0" lang="cs-CZ" altLang="cs-CZ" sz="2400" b="1" i="0" u="none" strike="noStrike" cap="none" normalizeH="0" baseline="0">
                <a:ln>
                  <a:noFill/>
                </a:ln>
                <a:solidFill>
                  <a:srgbClr val="93A1A1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2400" b="0" i="0" u="none" strike="noStrike" cap="none" normalizeH="0" baseline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|&gt; </a:t>
            </a:r>
            <a:r>
              <a:rPr kumimoji="0" lang="cs-CZ" altLang="cs-CZ" sz="2400" b="0" i="0" u="none" strike="noStrike" cap="none" normalizeH="0" baseline="0">
                <a:ln>
                  <a:noFill/>
                </a:ln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kumimoji="0" lang="cs-CZ" altLang="cs-CZ" sz="2400" b="0" i="0" u="none" strike="noStrike" cap="none" normalizeH="0" baseline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.map </a:t>
            </a:r>
            <a:r>
              <a:rPr kumimoji="0" lang="cs-CZ" altLang="cs-CZ" sz="2400" b="1" i="0" u="none" strike="noStrike" cap="none" normalizeH="0" baseline="0">
                <a:ln>
                  <a:noFill/>
                </a:ln>
                <a:solidFill>
                  <a:srgbClr val="93A1A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cs-CZ" altLang="cs-CZ" sz="2400" b="0" i="0" u="none" strike="noStrike" cap="none" normalizeH="0" baseline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fun </a:t>
            </a:r>
            <a:r>
              <a:rPr kumimoji="0" lang="cs-CZ" altLang="cs-CZ" sz="2400" b="0" i="0" u="none" strike="noStrike" cap="none" normalizeH="0" baseline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f </a:t>
            </a:r>
            <a:r>
              <a:rPr kumimoji="0" lang="cs-CZ" altLang="cs-CZ" sz="2400" b="0" i="0" u="none" strike="noStrike" cap="none" normalizeH="0" baseline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-&gt; </a:t>
            </a:r>
            <a:r>
              <a:rPr kumimoji="0" lang="cs-CZ" altLang="cs-CZ" sz="2400" b="0" i="0" u="none" strike="noStrike" cap="none" normalizeH="0" baseline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f </a:t>
            </a:r>
            <a:r>
              <a:rPr kumimoji="0" lang="cs-CZ" altLang="cs-CZ" sz="2400" b="0" i="0" u="none" strike="noStrike" cap="none" normalizeH="0" baseline="0">
                <a:ln>
                  <a:noFill/>
                </a:ln>
                <a:solidFill>
                  <a:srgbClr val="CB4B16"/>
                </a:solidFill>
                <a:effectLst/>
                <a:latin typeface="Consolas" panose="020B0609020204030204" pitchFamily="49" charset="0"/>
              </a:rPr>
              <a:t>20 10</a:t>
            </a:r>
            <a:r>
              <a:rPr kumimoji="0" lang="cs-CZ" altLang="cs-CZ" sz="2400" b="1" i="0" u="none" strike="noStrike" cap="none" normalizeH="0" baseline="0">
                <a:ln>
                  <a:noFill/>
                </a:ln>
                <a:solidFill>
                  <a:srgbClr val="93A1A1"/>
                </a:solidFill>
                <a:effectLst/>
                <a:latin typeface="Consolas" panose="020B0609020204030204" pitchFamily="49" charset="0"/>
              </a:rPr>
              <a:t>)</a:t>
            </a:r>
            <a:endParaRPr kumimoji="0" lang="cs-CZ" altLang="cs-CZ" sz="4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598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F2DC7-175A-4FBB-BC75-16D77547A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</a:t>
            </a:r>
            <a:r>
              <a:rPr lang="en-US" dirty="0" err="1"/>
              <a:t>nctions</a:t>
            </a:r>
            <a:r>
              <a:rPr lang="cs-CZ" dirty="0"/>
              <a:t> </a:t>
            </a:r>
            <a:r>
              <a:rPr lang="en-US" dirty="0"/>
              <a:t>as</a:t>
            </a:r>
            <a:r>
              <a:rPr lang="cs-CZ" dirty="0"/>
              <a:t> „first-class citizen“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5B336BE-D551-446C-9154-F45262309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081" y="1753299"/>
            <a:ext cx="7211342" cy="428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55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D9CCD-B536-4107-BFB0-01E09D6CE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#3  Subtle syntax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48CB46-7234-4F76-BADF-C54F5C2C29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688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97EB2-E740-492F-8C3E-3926DC8CC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F# syntax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3931F-F5CB-4A20-92A5-497EDF971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6558" y="1825625"/>
            <a:ext cx="659724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sz="3600" dirty="0"/>
            </a:br>
            <a:r>
              <a:rPr lang="en-US" sz="3600" b="1" dirty="0">
                <a:solidFill>
                  <a:srgbClr val="16386F"/>
                </a:solidFill>
              </a:rPr>
              <a:t>ML syntax</a:t>
            </a:r>
            <a:r>
              <a:rPr lang="en-US" sz="3600" dirty="0"/>
              <a:t> - based on </a:t>
            </a:r>
            <a:r>
              <a:rPr lang="en-US" sz="3600" dirty="0" err="1"/>
              <a:t>Ocaml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(almost) </a:t>
            </a:r>
            <a:r>
              <a:rPr lang="en-US" sz="3600" b="1" dirty="0">
                <a:solidFill>
                  <a:srgbClr val="16386F"/>
                </a:solidFill>
              </a:rPr>
              <a:t>no semicolons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(almost) </a:t>
            </a:r>
            <a:r>
              <a:rPr lang="en-US" sz="3600" b="1" dirty="0">
                <a:solidFill>
                  <a:srgbClr val="16386F"/>
                </a:solidFill>
              </a:rPr>
              <a:t>no brackets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C5AD0F-BAB4-4CDB-8CF5-495163E6C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983" y="2734054"/>
            <a:ext cx="2629306" cy="253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54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5C3BCB9-19E4-4847-9616-DA5CC166F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188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B6E75-A2B7-4758-A0BB-0F0146CC3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</a:t>
            </a:r>
            <a:r>
              <a:rPr lang="en-US" dirty="0"/>
              <a:t># syntax</a:t>
            </a:r>
            <a:endParaRPr lang="cs-CZ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DE6E510-A61A-4266-BA77-CBFB54C02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0447" y="2598003"/>
            <a:ext cx="6611105" cy="830997"/>
          </a:xfrm>
          <a:prstGeom prst="rect">
            <a:avLst/>
          </a:prstGeom>
          <a:solidFill>
            <a:srgbClr val="002B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48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let </a:t>
            </a:r>
            <a:r>
              <a:rPr kumimoji="0" lang="cs-CZ" altLang="cs-CZ" sz="48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add x y = x + y</a:t>
            </a:r>
            <a:endParaRPr kumimoji="0" lang="cs-CZ" altLang="cs-CZ" sz="8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1256B4-F29C-4576-A104-2F8329444192}"/>
              </a:ext>
            </a:extLst>
          </p:cNvPr>
          <p:cNvSpPr txBox="1"/>
          <p:nvPr/>
        </p:nvSpPr>
        <p:spPr>
          <a:xfrm>
            <a:off x="2591952" y="3738561"/>
            <a:ext cx="2683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266182"/>
                </a:solidFill>
              </a:rPr>
              <a:t>Function name</a:t>
            </a:r>
            <a:endParaRPr lang="cs-CZ" sz="3200" dirty="0">
              <a:solidFill>
                <a:srgbClr val="266182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4AF433-E569-47F1-8206-CF63BB7ECD0D}"/>
              </a:ext>
            </a:extLst>
          </p:cNvPr>
          <p:cNvCxnSpPr>
            <a:cxnSpLocks/>
          </p:cNvCxnSpPr>
          <p:nvPr/>
        </p:nvCxnSpPr>
        <p:spPr>
          <a:xfrm>
            <a:off x="5362575" y="2181225"/>
            <a:ext cx="0" cy="2276475"/>
          </a:xfrm>
          <a:prstGeom prst="line">
            <a:avLst/>
          </a:prstGeom>
          <a:ln w="19050">
            <a:solidFill>
              <a:srgbClr val="26618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B96AD77-D35E-4571-9C75-D43B6F78EBCF}"/>
              </a:ext>
            </a:extLst>
          </p:cNvPr>
          <p:cNvCxnSpPr/>
          <p:nvPr/>
        </p:nvCxnSpPr>
        <p:spPr>
          <a:xfrm>
            <a:off x="6791325" y="2181224"/>
            <a:ext cx="0" cy="3114675"/>
          </a:xfrm>
          <a:prstGeom prst="line">
            <a:avLst/>
          </a:prstGeom>
          <a:ln w="19050">
            <a:solidFill>
              <a:srgbClr val="16386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0A63D31-B867-4913-8F6C-D2C54AA7FA29}"/>
              </a:ext>
            </a:extLst>
          </p:cNvPr>
          <p:cNvSpPr txBox="1"/>
          <p:nvPr/>
        </p:nvSpPr>
        <p:spPr>
          <a:xfrm>
            <a:off x="4594848" y="4711124"/>
            <a:ext cx="2079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solidFill>
                  <a:srgbClr val="266182"/>
                </a:solidFill>
              </a:rPr>
              <a:t>Paramet</a:t>
            </a:r>
            <a:r>
              <a:rPr lang="en-US" sz="3200" dirty="0" err="1">
                <a:solidFill>
                  <a:srgbClr val="266182"/>
                </a:solidFill>
              </a:rPr>
              <a:t>ers</a:t>
            </a:r>
            <a:endParaRPr lang="cs-CZ" sz="3200" dirty="0">
              <a:solidFill>
                <a:srgbClr val="266182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CCED7F-33FF-497E-B648-E269B9F84E7C}"/>
              </a:ext>
            </a:extLst>
          </p:cNvPr>
          <p:cNvCxnSpPr>
            <a:cxnSpLocks/>
          </p:cNvCxnSpPr>
          <p:nvPr/>
        </p:nvCxnSpPr>
        <p:spPr>
          <a:xfrm>
            <a:off x="9401552" y="2181224"/>
            <a:ext cx="0" cy="4029076"/>
          </a:xfrm>
          <a:prstGeom prst="line">
            <a:avLst/>
          </a:prstGeom>
          <a:ln w="19050">
            <a:solidFill>
              <a:srgbClr val="16386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C3D70F5-A81E-427E-8BFB-2E982D5E2129}"/>
              </a:ext>
            </a:extLst>
          </p:cNvPr>
          <p:cNvSpPr txBox="1"/>
          <p:nvPr/>
        </p:nvSpPr>
        <p:spPr>
          <a:xfrm>
            <a:off x="6751146" y="5618439"/>
            <a:ext cx="2573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266182"/>
                </a:solidFill>
              </a:rPr>
              <a:t>Function body</a:t>
            </a:r>
            <a:endParaRPr lang="cs-CZ" sz="3200" dirty="0">
              <a:solidFill>
                <a:srgbClr val="2661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379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B6E75-A2B7-4758-A0BB-0F0146CC3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</a:t>
            </a:r>
            <a:r>
              <a:rPr lang="en-US" dirty="0"/>
              <a:t># syntax</a:t>
            </a:r>
            <a:endParaRPr lang="cs-CZ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48C2E15-6E05-4413-A52B-5DB364E6C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9975" y="2644170"/>
            <a:ext cx="4581703" cy="1569660"/>
          </a:xfrm>
          <a:prstGeom prst="rect">
            <a:avLst/>
          </a:prstGeom>
          <a:solidFill>
            <a:srgbClr val="002B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4800" b="0" i="0" u="none" strike="noStrike" cap="none" normalizeH="0" baseline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let </a:t>
            </a:r>
            <a:r>
              <a:rPr kumimoji="0" lang="cs-CZ" altLang="cs-CZ" sz="4800" b="0" i="0" u="none" strike="noStrike" cap="none" normalizeH="0" baseline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add x y =</a:t>
            </a:r>
            <a:br>
              <a:rPr kumimoji="0" lang="cs-CZ" altLang="cs-CZ" sz="4800" b="0" i="0" u="none" strike="noStrike" cap="none" normalizeH="0" baseline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4800" b="0" i="0" u="none" strike="noStrike" cap="none" normalizeH="0" baseline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    x + y</a:t>
            </a:r>
            <a:endParaRPr kumimoji="0" lang="cs-CZ" altLang="cs-CZ" sz="8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0FAEBE0-40EB-4830-A09C-8916593BAD51}"/>
              </a:ext>
            </a:extLst>
          </p:cNvPr>
          <p:cNvCxnSpPr>
            <a:cxnSpLocks/>
          </p:cNvCxnSpPr>
          <p:nvPr/>
        </p:nvCxnSpPr>
        <p:spPr>
          <a:xfrm>
            <a:off x="4895850" y="2224087"/>
            <a:ext cx="0" cy="3090863"/>
          </a:xfrm>
          <a:prstGeom prst="line">
            <a:avLst/>
          </a:prstGeom>
          <a:ln w="19050">
            <a:solidFill>
              <a:srgbClr val="26618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EA20903-38D3-4BA3-BEDA-47D52EC8D7F2}"/>
              </a:ext>
            </a:extLst>
          </p:cNvPr>
          <p:cNvSpPr txBox="1"/>
          <p:nvPr/>
        </p:nvSpPr>
        <p:spPr>
          <a:xfrm>
            <a:off x="3609975" y="4472002"/>
            <a:ext cx="1179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266182"/>
                </a:solidFill>
              </a:rPr>
              <a:t>Scope</a:t>
            </a:r>
            <a:endParaRPr lang="cs-CZ" sz="3200" dirty="0">
              <a:solidFill>
                <a:srgbClr val="2661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754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DAC76-6B37-4D4E-AA4D-B698CBD1D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</a:t>
            </a:r>
            <a:r>
              <a:rPr lang="en-US" dirty="0"/>
              <a:t># syntax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6195A-E85A-4F3D-89F2-F1AFBD8BC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8091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Less of </a:t>
            </a:r>
            <a:r>
              <a:rPr lang="en-US" sz="3600" b="1" dirty="0">
                <a:solidFill>
                  <a:srgbClr val="16386F"/>
                </a:solidFill>
              </a:rPr>
              <a:t>visual “mess”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Focus on what </a:t>
            </a:r>
            <a:r>
              <a:rPr lang="en-US" sz="3600" b="1" dirty="0">
                <a:solidFill>
                  <a:srgbClr val="16386F"/>
                </a:solidFill>
              </a:rPr>
              <a:t>really matters (code!)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Perfect for </a:t>
            </a:r>
            <a:r>
              <a:rPr lang="en-US" sz="3600" b="1" dirty="0">
                <a:solidFill>
                  <a:srgbClr val="16386F"/>
                </a:solidFill>
              </a:rPr>
              <a:t>custom DSL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82E567D-C17E-4658-8A90-74344CCA4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8168" y="2794684"/>
            <a:ext cx="6250429" cy="3170099"/>
          </a:xfrm>
          <a:prstGeom prst="rect">
            <a:avLst/>
          </a:prstGeom>
          <a:solidFill>
            <a:srgbClr val="002B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namespace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Math</a:t>
            </a:r>
            <a:b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public static class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Helpers</a:t>
            </a:r>
            <a:b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public static int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Add(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x,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y)</a:t>
            </a:r>
            <a:b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        {</a:t>
            </a:r>
            <a:b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           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return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x + y;</a:t>
            </a:r>
            <a:b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        }</a:t>
            </a:r>
            <a:b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nsolas" panose="020B0609020204030204" pitchFamily="49" charset="0"/>
              </a:rPr>
              <a:t>}</a:t>
            </a:r>
            <a:endParaRPr kumimoji="0" lang="cs-CZ" altLang="cs-CZ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AAAA0CA-8932-4D80-9EBF-AC1672C32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2890" y="1623837"/>
            <a:ext cx="2864887" cy="400110"/>
          </a:xfrm>
          <a:prstGeom prst="rect">
            <a:avLst/>
          </a:prstGeom>
          <a:solidFill>
            <a:srgbClr val="002B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let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add x y = x + y</a:t>
            </a:r>
            <a:endParaRPr kumimoji="0" lang="cs-CZ" altLang="cs-CZ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45EB62F-83EE-41DF-8AD2-6CDCFCB9E7D7}"/>
              </a:ext>
            </a:extLst>
          </p:cNvPr>
          <p:cNvSpPr txBox="1">
            <a:spLocks/>
          </p:cNvSpPr>
          <p:nvPr/>
        </p:nvSpPr>
        <p:spPr>
          <a:xfrm>
            <a:off x="8214570" y="2144244"/>
            <a:ext cx="581526" cy="530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8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cs-CZ" dirty="0"/>
              <a:t>vs</a:t>
            </a:r>
            <a:endParaRPr lang="cs-CZ" b="1" dirty="0">
              <a:solidFill>
                <a:srgbClr val="163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821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DAC76-6B37-4D4E-AA4D-B698CBD1D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</a:t>
            </a:r>
            <a:r>
              <a:rPr lang="en-US" dirty="0"/>
              <a:t># syntax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6195A-E85A-4F3D-89F2-F1AFBD8BC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4648200" cy="46672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Less writing = less reading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dirty="0">
                <a:solidFill>
                  <a:srgbClr val="16386F"/>
                </a:solidFill>
              </a:rPr>
              <a:t>Faster</a:t>
            </a:r>
            <a:r>
              <a:rPr lang="en-US" sz="3200" dirty="0"/>
              <a:t> refactoring</a:t>
            </a:r>
          </a:p>
          <a:p>
            <a:pPr marL="0" indent="0">
              <a:buNone/>
            </a:pPr>
            <a:endParaRPr lang="en-US" sz="3200" b="1" dirty="0">
              <a:solidFill>
                <a:srgbClr val="16386F"/>
              </a:solidFill>
            </a:endParaRPr>
          </a:p>
          <a:p>
            <a:pPr marL="0" indent="0">
              <a:buNone/>
            </a:pPr>
            <a:r>
              <a:rPr lang="en-US" sz="3200" dirty="0"/>
              <a:t>Boosted by </a:t>
            </a:r>
            <a:r>
              <a:rPr lang="en-US" sz="3200" b="1" dirty="0">
                <a:solidFill>
                  <a:srgbClr val="16386F"/>
                </a:solidFill>
              </a:rPr>
              <a:t>Type inference</a:t>
            </a:r>
            <a:endParaRPr lang="cs-CZ" sz="3200" b="1" dirty="0">
              <a:solidFill>
                <a:srgbClr val="16386F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84B6B8AE-DB2E-454A-BBC1-BFB778C3D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1830" y="2804593"/>
            <a:ext cx="5791970" cy="1569660"/>
          </a:xfrm>
          <a:prstGeom prst="rect">
            <a:avLst/>
          </a:prstGeom>
          <a:solidFill>
            <a:srgbClr val="002B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..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nsolas" panose="020B0609020204030204" pitchFamily="49" charset="0"/>
              </a:rPr>
              <a:t>100</a:t>
            </a: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nsolas" panose="020B0609020204030204" pitchFamily="49" charset="0"/>
              </a:rPr>
              <a:t>]</a:t>
            </a:r>
            <a:b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|&gt;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.filter (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fun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-&gt;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x%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nsolas" panose="020B0609020204030204" pitchFamily="49" charset="0"/>
              </a:rPr>
              <a:t>2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|&gt;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.map (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fun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-&gt;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x *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|&gt;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.rev</a:t>
            </a:r>
            <a:endParaRPr kumimoji="0" lang="cs-CZ" altLang="cs-CZ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837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7715C-3CA6-4BE7-B372-D610F4E41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F# syntax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EA93A-ED2C-44E4-8144-8A8BF2E56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“|&gt;” applies parameter</a:t>
            </a:r>
            <a:r>
              <a:rPr lang="cs-CZ" dirty="0"/>
              <a:t> </a:t>
            </a:r>
            <a:r>
              <a:rPr lang="en-US" b="1" dirty="0">
                <a:solidFill>
                  <a:srgbClr val="16386F"/>
                </a:solidFill>
              </a:rPr>
              <a:t>on left side</a:t>
            </a:r>
            <a:r>
              <a:rPr lang="cs-CZ" b="1" dirty="0">
                <a:solidFill>
                  <a:srgbClr val="16386F"/>
                </a:solidFill>
              </a:rPr>
              <a:t> </a:t>
            </a:r>
            <a:r>
              <a:rPr lang="en-US" dirty="0"/>
              <a:t>as</a:t>
            </a:r>
            <a:r>
              <a:rPr lang="cs-CZ" dirty="0"/>
              <a:t> </a:t>
            </a:r>
            <a:r>
              <a:rPr lang="en-US" b="1" dirty="0">
                <a:solidFill>
                  <a:srgbClr val="16386F"/>
                </a:solidFill>
              </a:rPr>
              <a:t>last</a:t>
            </a:r>
            <a:r>
              <a:rPr lang="cs-CZ" b="1" dirty="0">
                <a:solidFill>
                  <a:srgbClr val="16386F"/>
                </a:solidFill>
              </a:rPr>
              <a:t> parametr </a:t>
            </a:r>
            <a:r>
              <a:rPr lang="en-US" b="1" dirty="0">
                <a:solidFill>
                  <a:srgbClr val="16386F"/>
                </a:solidFill>
              </a:rPr>
              <a:t>on right side</a:t>
            </a:r>
            <a:endParaRPr lang="cs-CZ" b="1" dirty="0">
              <a:solidFill>
                <a:srgbClr val="16386F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C9EB0AA-E8C7-4779-A473-B11017B22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6068" y="2463745"/>
            <a:ext cx="9190336" cy="1200329"/>
          </a:xfrm>
          <a:prstGeom prst="rect">
            <a:avLst/>
          </a:prstGeom>
          <a:solidFill>
            <a:srgbClr val="002B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.rev</a:t>
            </a:r>
            <a:b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     (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.map (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fun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-&gt;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x *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          (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.filter (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fun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-&gt;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x%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nsolas" panose="020B0609020204030204" pitchFamily="49" charset="0"/>
              </a:rPr>
              <a:t>2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) [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..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nsolas" panose="020B0609020204030204" pitchFamily="49" charset="0"/>
              </a:rPr>
              <a:t>100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]))</a:t>
            </a: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nsolas" panose="020B0609020204030204" pitchFamily="49" charset="0"/>
              </a:rPr>
              <a:t>)</a:t>
            </a:r>
            <a:endParaRPr kumimoji="0" lang="cs-CZ" altLang="cs-CZ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984EB5C-C535-423F-AB8C-D773B0E04714}"/>
              </a:ext>
            </a:extLst>
          </p:cNvPr>
          <p:cNvSpPr txBox="1">
            <a:spLocks/>
          </p:cNvSpPr>
          <p:nvPr/>
        </p:nvSpPr>
        <p:spPr>
          <a:xfrm>
            <a:off x="5539710" y="3772052"/>
            <a:ext cx="581526" cy="530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8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cs-CZ" dirty="0"/>
              <a:t>vs</a:t>
            </a:r>
            <a:endParaRPr lang="cs-CZ" b="1" dirty="0">
              <a:solidFill>
                <a:srgbClr val="16386F"/>
              </a:solidFill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05ABB6E-983E-4590-B89B-F8D130DAA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4488" y="4302194"/>
            <a:ext cx="5791970" cy="1569660"/>
          </a:xfrm>
          <a:prstGeom prst="rect">
            <a:avLst/>
          </a:prstGeom>
          <a:solidFill>
            <a:srgbClr val="002B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..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nsolas" panose="020B0609020204030204" pitchFamily="49" charset="0"/>
              </a:rPr>
              <a:t>100</a:t>
            </a:r>
            <a: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nsolas" panose="020B0609020204030204" pitchFamily="49" charset="0"/>
              </a:rPr>
              <a:t>]</a:t>
            </a:r>
            <a:br>
              <a:rPr kumimoji="0" lang="cs-CZ" altLang="cs-CZ" sz="2400" b="1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|&gt;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.filter (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fun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-&gt;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x%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nsolas" panose="020B0609020204030204" pitchFamily="49" charset="0"/>
              </a:rPr>
              <a:t>2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|&gt;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.map (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fun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-&gt;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x *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|&gt;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.rev</a:t>
            </a:r>
            <a:endParaRPr kumimoji="0" lang="cs-CZ" altLang="cs-CZ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37B553-2670-4CBC-B07B-CDE85515E187}"/>
              </a:ext>
            </a:extLst>
          </p:cNvPr>
          <p:cNvSpPr/>
          <p:nvPr/>
        </p:nvSpPr>
        <p:spPr>
          <a:xfrm>
            <a:off x="2325154" y="6067908"/>
            <a:ext cx="70106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266182"/>
                </a:solidFill>
              </a:rPr>
              <a:t>Code written (and read) as </a:t>
            </a:r>
            <a:r>
              <a:rPr lang="en-US" sz="2800" b="1" dirty="0">
                <a:solidFill>
                  <a:srgbClr val="16386F"/>
                </a:solidFill>
              </a:rPr>
              <a:t>normal English text</a:t>
            </a:r>
          </a:p>
        </p:txBody>
      </p:sp>
    </p:spTree>
    <p:extLst>
      <p:ext uri="{BB962C8B-B14F-4D97-AF65-F5344CB8AC3E}">
        <p14:creationId xmlns:p14="http://schemas.microsoft.com/office/powerpoint/2010/main" val="2401162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CBA69-C0A4-4647-9620-E99D8C55B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F# syntax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4A84F-1758-4BF7-86E2-C846CE021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Compose</a:t>
            </a:r>
            <a:r>
              <a:rPr lang="cs-CZ" dirty="0"/>
              <a:t> </a:t>
            </a:r>
            <a:r>
              <a:rPr lang="en-US" b="1" dirty="0">
                <a:solidFill>
                  <a:srgbClr val="16386F"/>
                </a:solidFill>
              </a:rPr>
              <a:t>smaller pieces (functions) into bigger pieces (functions)</a:t>
            </a:r>
            <a:endParaRPr lang="cs-CZ" b="1" dirty="0">
              <a:solidFill>
                <a:srgbClr val="16386F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16386F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16386F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16386F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16386F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16386F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16386F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16386F"/>
                </a:solidFill>
              </a:rPr>
              <a:t>Using “&gt;&gt;” operator</a:t>
            </a:r>
            <a:endParaRPr lang="cs-CZ" b="1" dirty="0">
              <a:solidFill>
                <a:srgbClr val="16386F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FFF5168-D32A-4967-96FA-945E3A78F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350" y="2772510"/>
            <a:ext cx="6287299" cy="1569660"/>
          </a:xfrm>
          <a:prstGeom prst="rect">
            <a:avLst/>
          </a:prstGeom>
          <a:solidFill>
            <a:srgbClr val="002B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32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let </a:t>
            </a:r>
            <a:r>
              <a:rPr kumimoji="0" lang="cs-CZ" altLang="cs-CZ" sz="32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add10 x = x + </a:t>
            </a:r>
            <a:r>
              <a:rPr kumimoji="0" lang="cs-CZ" altLang="cs-CZ" sz="3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nsolas" panose="020B0609020204030204" pitchFamily="49" charset="0"/>
              </a:rPr>
              <a:t>10</a:t>
            </a:r>
            <a:br>
              <a:rPr kumimoji="0" lang="cs-CZ" altLang="cs-CZ" sz="3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32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let </a:t>
            </a:r>
            <a:r>
              <a:rPr kumimoji="0" lang="cs-CZ" altLang="cs-CZ" sz="32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add90 x = x + </a:t>
            </a:r>
            <a:r>
              <a:rPr kumimoji="0" lang="cs-CZ" altLang="cs-CZ" sz="3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nsolas" panose="020B0609020204030204" pitchFamily="49" charset="0"/>
              </a:rPr>
              <a:t>90</a:t>
            </a:r>
            <a:br>
              <a:rPr kumimoji="0" lang="cs-CZ" altLang="cs-CZ" sz="32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32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let </a:t>
            </a:r>
            <a:r>
              <a:rPr kumimoji="0" lang="cs-CZ" altLang="cs-CZ" sz="32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add100 = add10 &gt;&gt; add90</a:t>
            </a:r>
            <a:endParaRPr kumimoji="0" lang="cs-CZ" altLang="cs-CZ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8911D0-343F-4BBE-85FD-8A133BC5D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425" y="4675269"/>
            <a:ext cx="2411680" cy="163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08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2B31F-11BF-4962-86E0-56EB4A1BA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#4  Enhanced safety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EA8E3D-1F3F-4537-BCD5-6D98703E31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00808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40247-0924-41FF-B881-AB4009F96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Immutability all the way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3E9A2-AB93-4C87-A5AF-564A64B286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837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All</a:t>
            </a:r>
            <a:r>
              <a:rPr lang="cs-CZ" dirty="0"/>
              <a:t> F</a:t>
            </a:r>
            <a:r>
              <a:rPr lang="en-US" dirty="0"/>
              <a:t># types</a:t>
            </a:r>
            <a:r>
              <a:rPr lang="cs-CZ" dirty="0"/>
              <a:t> </a:t>
            </a:r>
            <a:r>
              <a:rPr lang="en-US" dirty="0"/>
              <a:t>are</a:t>
            </a:r>
            <a:r>
              <a:rPr lang="cs-CZ" dirty="0"/>
              <a:t> </a:t>
            </a:r>
            <a:r>
              <a:rPr lang="cs-CZ" b="1" dirty="0">
                <a:solidFill>
                  <a:srgbClr val="16386F"/>
                </a:solidFill>
              </a:rPr>
              <a:t>im</a:t>
            </a:r>
            <a:r>
              <a:rPr lang="en-US" b="1" dirty="0">
                <a:solidFill>
                  <a:srgbClr val="16386F"/>
                </a:solidFill>
              </a:rPr>
              <a:t>m</a:t>
            </a:r>
            <a:r>
              <a:rPr lang="cs-CZ" b="1" dirty="0">
                <a:solidFill>
                  <a:srgbClr val="16386F"/>
                </a:solidFill>
              </a:rPr>
              <a:t>ut</a:t>
            </a:r>
            <a:r>
              <a:rPr lang="en-US" b="1" dirty="0">
                <a:solidFill>
                  <a:srgbClr val="16386F"/>
                </a:solidFill>
              </a:rPr>
              <a:t>able</a:t>
            </a:r>
            <a:r>
              <a:rPr lang="cs-CZ" dirty="0"/>
              <a:t> (</a:t>
            </a:r>
            <a:r>
              <a:rPr lang="en-US" dirty="0"/>
              <a:t>cannot be changed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b="1" dirty="0">
              <a:solidFill>
                <a:srgbClr val="16386F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16386F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16386F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16386F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16386F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16386F"/>
                </a:solidFill>
              </a:rPr>
              <a:t>Nativ</a:t>
            </a:r>
            <a:r>
              <a:rPr lang="en-US" b="1" dirty="0">
                <a:solidFill>
                  <a:srgbClr val="16386F"/>
                </a:solidFill>
              </a:rPr>
              <a:t>e</a:t>
            </a:r>
            <a:r>
              <a:rPr lang="cs-CZ" b="1" dirty="0">
                <a:solidFill>
                  <a:srgbClr val="16386F"/>
                </a:solidFill>
              </a:rPr>
              <a:t> </a:t>
            </a:r>
            <a:r>
              <a:rPr lang="en-US" b="1" dirty="0">
                <a:solidFill>
                  <a:srgbClr val="16386F"/>
                </a:solidFill>
              </a:rPr>
              <a:t>support</a:t>
            </a:r>
            <a:r>
              <a:rPr lang="cs-CZ" dirty="0"/>
              <a:t> </a:t>
            </a:r>
            <a:r>
              <a:rPr lang="en-US" dirty="0"/>
              <a:t>for easy “copying” of new values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32F88E-C764-4F47-9831-CA6B95F4E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4596" y="1825625"/>
            <a:ext cx="5181600" cy="47837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Easy to</a:t>
            </a:r>
            <a:r>
              <a:rPr lang="cs-CZ" dirty="0"/>
              <a:t> </a:t>
            </a:r>
            <a:r>
              <a:rPr lang="en-US" b="1" dirty="0">
                <a:solidFill>
                  <a:srgbClr val="16386F"/>
                </a:solidFill>
              </a:rPr>
              <a:t>parallelize</a:t>
            </a:r>
            <a:endParaRPr lang="cs-CZ" b="1" dirty="0">
              <a:solidFill>
                <a:srgbClr val="16386F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/>
              <a:t>Easy to </a:t>
            </a:r>
            <a:r>
              <a:rPr lang="cs-CZ" b="1" dirty="0">
                <a:solidFill>
                  <a:srgbClr val="16386F"/>
                </a:solidFill>
              </a:rPr>
              <a:t>test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1E5C744-C3EE-49A3-B918-6E2B00E9D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7689" y="2788887"/>
            <a:ext cx="8510663" cy="2308324"/>
          </a:xfrm>
          <a:prstGeom prst="rect">
            <a:avLst/>
          </a:prstGeom>
          <a:solidFill>
            <a:srgbClr val="002B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let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roman = {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6C71C4"/>
                </a:solidFill>
                <a:effectLst/>
                <a:latin typeface="Consolas" panose="020B0609020204030204" pitchFamily="49" charset="0"/>
              </a:rPr>
              <a:t>Name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nsolas" panose="020B0609020204030204" pitchFamily="49" charset="0"/>
              </a:rPr>
              <a:t>"Roman"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6C71C4"/>
                </a:solidFill>
                <a:effectLst/>
                <a:latin typeface="Consolas" panose="020B0609020204030204" pitchFamily="49" charset="0"/>
              </a:rPr>
              <a:t>Role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nsolas" panose="020B0609020204030204" pitchFamily="49" charset="0"/>
              </a:rPr>
              <a:t>"F# freak"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</a:br>
            <a:b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2400" b="0" i="1" u="none" strike="noStrike" cap="none" normalizeH="0" baseline="0" dirty="0">
                <a:ln>
                  <a:noFill/>
                </a:ln>
                <a:solidFill>
                  <a:srgbClr val="586E75"/>
                </a:solidFill>
                <a:effectLst/>
                <a:latin typeface="Consolas" panose="020B0609020204030204" pitchFamily="49" charset="0"/>
              </a:rPr>
              <a:t>// </a:t>
            </a:r>
            <a:r>
              <a:rPr kumimoji="0" lang="en-US" altLang="cs-CZ" sz="2400" b="0" i="1" u="none" strike="noStrike" cap="none" normalizeH="0" baseline="0" dirty="0">
                <a:ln>
                  <a:noFill/>
                </a:ln>
                <a:solidFill>
                  <a:srgbClr val="586E75"/>
                </a:solidFill>
                <a:effectLst/>
                <a:latin typeface="Consolas" panose="020B0609020204030204" pitchFamily="49" charset="0"/>
              </a:rPr>
              <a:t>nope!</a:t>
            </a:r>
            <a:br>
              <a:rPr kumimoji="0" lang="cs-CZ" altLang="cs-CZ" sz="2400" b="0" i="1" u="none" strike="noStrike" cap="none" normalizeH="0" baseline="0" dirty="0">
                <a:ln>
                  <a:noFill/>
                </a:ln>
                <a:solidFill>
                  <a:srgbClr val="586E75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roman.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6C71C4"/>
                </a:solidFill>
                <a:effectLst/>
                <a:latin typeface="Consolas" panose="020B0609020204030204" pitchFamily="49" charset="0"/>
              </a:rPr>
              <a:t>Name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&lt;-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nsolas" panose="020B0609020204030204" pitchFamily="49" charset="0"/>
              </a:rPr>
              <a:t>John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nsolas" panose="020B0609020204030204" pitchFamily="49" charset="0"/>
              </a:rPr>
              <a:t>"</a:t>
            </a:r>
            <a:b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nsolas" panose="020B0609020204030204" pitchFamily="49" charset="0"/>
              </a:rPr>
            </a:br>
            <a:b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let 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john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 = { roman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with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Name =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nsolas" panose="020B0609020204030204" pitchFamily="49" charset="0"/>
              </a:rPr>
              <a:t>John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nsolas" panose="020B0609020204030204" pitchFamily="49" charset="0"/>
              </a:rPr>
              <a:t>" 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}</a:t>
            </a:r>
            <a:endParaRPr kumimoji="0" lang="cs-CZ" altLang="cs-CZ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6058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40247-0924-41FF-B881-AB4009F96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Immutability all the way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3E9A2-AB93-4C87-A5AF-564A64B286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5847127"/>
            <a:ext cx="10411437" cy="7622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16386F"/>
                </a:solidFill>
              </a:rPr>
              <a:t>You can’t break what you can’t change </a:t>
            </a:r>
            <a:endParaRPr lang="cs-CZ" b="1" dirty="0">
              <a:solidFill>
                <a:srgbClr val="16386F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02A658A-98F3-4F11-A49D-7444779A5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829" y="1764594"/>
            <a:ext cx="3686175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66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EE8A1-CF6C-4E4D-A3C2-C881A1BF4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Algebraic dat</a:t>
            </a:r>
            <a:r>
              <a:rPr lang="en-US" dirty="0"/>
              <a:t>a</a:t>
            </a:r>
            <a:r>
              <a:rPr lang="cs-CZ" dirty="0"/>
              <a:t> typ</a:t>
            </a:r>
            <a:r>
              <a:rPr lang="en-US" dirty="0"/>
              <a:t>es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3B5F4E-81CD-44D5-AA4A-3F57C3B352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SUM types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663E66-2E10-41E4-8941-15649408AE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Discriminated unions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B57C6E-A38D-444F-92E8-44F132FE12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Product types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C5116E-3AB0-422C-8492-392B564A226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Records, Tuples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0CB42D6-264F-4ED6-A174-EB88D9EFF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612" y="3389766"/>
            <a:ext cx="5121915" cy="1323439"/>
          </a:xfrm>
          <a:prstGeom prst="rect">
            <a:avLst/>
          </a:prstGeom>
          <a:solidFill>
            <a:srgbClr val="002B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type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Payment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=</a:t>
            </a:r>
            <a:b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    |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Cash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of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amount: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int</a:t>
            </a:r>
            <a:b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BankCard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of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int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* card: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int64</a:t>
            </a:r>
            <a:b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Barter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of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description: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string</a:t>
            </a:r>
            <a:endParaRPr kumimoji="0" lang="cs-CZ" altLang="cs-CZ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4D867639-BA43-4036-AC03-E6EC58B6A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611" y="4928648"/>
            <a:ext cx="5121915" cy="1015663"/>
          </a:xfrm>
          <a:prstGeom prst="rect">
            <a:avLst/>
          </a:prstGeom>
          <a:solidFill>
            <a:srgbClr val="002B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type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Tree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'T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&gt; =</a:t>
            </a:r>
            <a:b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    |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Branch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of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'T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*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Tree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'T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&gt;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list</a:t>
            </a:r>
            <a:b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Leaf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of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'T</a:t>
            </a:r>
            <a:endParaRPr kumimoji="0" lang="cs-CZ" altLang="cs-CZ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75E1C470-A0C3-4063-9909-BA90F9608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199" y="3389766"/>
            <a:ext cx="4977063" cy="2554545"/>
          </a:xfrm>
          <a:prstGeom prst="rect">
            <a:avLst/>
          </a:prstGeom>
          <a:solidFill>
            <a:srgbClr val="002B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type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Person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= {</a:t>
            </a:r>
            <a:b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6C71C4"/>
                </a:solidFill>
                <a:effectLst/>
                <a:latin typeface="Consolas" panose="020B0609020204030204" pitchFamily="49" charset="0"/>
              </a:rPr>
              <a:t>Name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string</a:t>
            </a:r>
            <a:b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6C71C4"/>
                </a:solidFill>
                <a:effectLst/>
                <a:latin typeface="Consolas" panose="020B0609020204030204" pitchFamily="49" charset="0"/>
              </a:rPr>
              <a:t>Role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string</a:t>
            </a:r>
            <a:b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268BD2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</a:br>
            <a:b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let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anonRec = {|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6C71C4"/>
                </a:solidFill>
                <a:effectLst/>
                <a:latin typeface="Consolas" panose="020B0609020204030204" pitchFamily="49" charset="0"/>
              </a:rPr>
              <a:t>X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nsolas" panose="020B0609020204030204" pitchFamily="49" charset="0"/>
              </a:rPr>
              <a:t>123.45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|}</a:t>
            </a:r>
            <a:b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</a:br>
            <a:b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let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nameAndAge =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nsolas" panose="020B0609020204030204" pitchFamily="49" charset="0"/>
              </a:rPr>
              <a:t>"Roman"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CB4B16"/>
                </a:solidFill>
                <a:effectLst/>
                <a:latin typeface="Consolas" panose="020B0609020204030204" pitchFamily="49" charset="0"/>
              </a:rPr>
              <a:t>37</a:t>
            </a:r>
            <a:endParaRPr kumimoji="0" lang="cs-CZ" altLang="cs-CZ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143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F33FA-BC8F-43CA-8DFD-4C72BB4D7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61102-8C4F-4F4F-A6F1-477D0B76FF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1200" y="1891982"/>
            <a:ext cx="605990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F# Lead Developer @ </a:t>
            </a:r>
            <a:r>
              <a:rPr lang="en-US" sz="3200" b="1" dirty="0">
                <a:solidFill>
                  <a:srgbClr val="16386F"/>
                </a:solidFill>
              </a:rPr>
              <a:t>CN Group CZ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Founder of Czech </a:t>
            </a:r>
            <a:r>
              <a:rPr lang="cs-CZ" sz="3200" b="1" dirty="0">
                <a:solidFill>
                  <a:srgbClr val="16386F"/>
                </a:solidFill>
              </a:rPr>
              <a:t>F</a:t>
            </a:r>
            <a:r>
              <a:rPr lang="en-US" sz="3200" b="1" dirty="0">
                <a:solidFill>
                  <a:srgbClr val="16386F"/>
                </a:solidFill>
              </a:rPr>
              <a:t># community </a:t>
            </a:r>
            <a:r>
              <a:rPr lang="en-US" sz="3200" dirty="0"/>
              <a:t>(FSharping.com)</a:t>
            </a:r>
            <a:endParaRPr lang="cs-CZ" sz="3200" dirty="0"/>
          </a:p>
          <a:p>
            <a:endParaRPr lang="cs-CZ" sz="3200" dirty="0"/>
          </a:p>
          <a:p>
            <a:pPr marL="0" indent="0">
              <a:buNone/>
            </a:pPr>
            <a:r>
              <a:rPr lang="cs-CZ" sz="3200" dirty="0"/>
              <a:t>Speaker, F</a:t>
            </a:r>
            <a:r>
              <a:rPr lang="en-US" sz="3200" dirty="0"/>
              <a:t># evangelist</a:t>
            </a:r>
            <a:endParaRPr lang="cs-CZ" sz="3200" dirty="0"/>
          </a:p>
          <a:p>
            <a:endParaRPr lang="en-US" sz="32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13E9287-0553-420A-A527-476B7ACCE985}"/>
              </a:ext>
            </a:extLst>
          </p:cNvPr>
          <p:cNvGrpSpPr/>
          <p:nvPr/>
        </p:nvGrpSpPr>
        <p:grpSpPr>
          <a:xfrm>
            <a:off x="838200" y="989901"/>
            <a:ext cx="3103832" cy="4426958"/>
            <a:chOff x="7497056" y="520655"/>
            <a:chExt cx="3479884" cy="4963316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BCDB37C8-1979-4545-B5A3-9841579733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7056" y="520655"/>
              <a:ext cx="3479884" cy="3479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A close up of a person in glasses looking at the camera&#10;&#10;Description automatically generated">
              <a:extLst>
                <a:ext uri="{FF2B5EF4-FFF2-40B4-BE49-F238E27FC236}">
                  <a16:creationId xmlns:a16="http://schemas.microsoft.com/office/drawing/2014/main" id="{3416B398-32E6-4736-B989-4D947F429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8748" y="3007472"/>
              <a:ext cx="2476499" cy="24764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22609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1BEB0-4054-4E4B-BF56-5272A773A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Algebraic dat</a:t>
            </a:r>
            <a:r>
              <a:rPr lang="en-US" dirty="0"/>
              <a:t>a</a:t>
            </a:r>
            <a:r>
              <a:rPr lang="cs-CZ" dirty="0"/>
              <a:t> typ</a:t>
            </a:r>
            <a:r>
              <a:rPr lang="en-US" dirty="0"/>
              <a:t>es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74FDD-A021-4AE2-8FB2-42B2906F1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53917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„Essential“ dat</a:t>
            </a:r>
            <a:r>
              <a:rPr lang="en-US" dirty="0"/>
              <a:t>a</a:t>
            </a:r>
            <a:r>
              <a:rPr lang="cs-CZ" dirty="0"/>
              <a:t> typ</a:t>
            </a:r>
            <a:r>
              <a:rPr lang="en-US" dirty="0"/>
              <a:t>e</a:t>
            </a:r>
            <a:r>
              <a:rPr lang="cs-CZ" dirty="0"/>
              <a:t> </a:t>
            </a:r>
            <a:r>
              <a:rPr lang="en-US" dirty="0"/>
              <a:t>for</a:t>
            </a:r>
            <a:r>
              <a:rPr lang="cs-CZ" dirty="0"/>
              <a:t> </a:t>
            </a:r>
            <a:r>
              <a:rPr lang="cs-CZ" b="1" dirty="0">
                <a:solidFill>
                  <a:srgbClr val="16386F"/>
                </a:solidFill>
              </a:rPr>
              <a:t>DDD a</a:t>
            </a:r>
            <a:r>
              <a:rPr lang="en-US" b="1" dirty="0" err="1">
                <a:solidFill>
                  <a:srgbClr val="16386F"/>
                </a:solidFill>
              </a:rPr>
              <a:t>nd</a:t>
            </a:r>
            <a:r>
              <a:rPr lang="cs-CZ" b="1" dirty="0">
                <a:solidFill>
                  <a:srgbClr val="16386F"/>
                </a:solidFill>
              </a:rPr>
              <a:t> domain modeling</a:t>
            </a:r>
          </a:p>
          <a:p>
            <a:pPr marL="0" indent="0">
              <a:buNone/>
            </a:pPr>
            <a:endParaRPr lang="en-US" dirty="0">
              <a:solidFill>
                <a:srgbClr val="16386F"/>
              </a:solidFill>
            </a:endParaRPr>
          </a:p>
          <a:p>
            <a:pPr marL="0" indent="0">
              <a:buNone/>
            </a:pPr>
            <a:r>
              <a:rPr lang="en-US" dirty="0"/>
              <a:t>Swiss knife for making custom</a:t>
            </a:r>
            <a:r>
              <a:rPr lang="cs-CZ" dirty="0"/>
              <a:t> </a:t>
            </a:r>
            <a:r>
              <a:rPr lang="cs-CZ" b="1" dirty="0">
                <a:solidFill>
                  <a:srgbClr val="16386F"/>
                </a:solidFill>
              </a:rPr>
              <a:t>DSL</a:t>
            </a:r>
            <a:r>
              <a:rPr lang="en-US" b="1" dirty="0">
                <a:solidFill>
                  <a:srgbClr val="16386F"/>
                </a:solidFill>
              </a:rPr>
              <a:t>s</a:t>
            </a:r>
            <a:r>
              <a:rPr lang="cs-CZ" dirty="0"/>
              <a:t> </a:t>
            </a:r>
            <a:r>
              <a:rPr lang="en-US" dirty="0"/>
              <a:t>in</a:t>
            </a:r>
            <a:r>
              <a:rPr lang="cs-CZ" dirty="0"/>
              <a:t> F</a:t>
            </a:r>
            <a:r>
              <a:rPr lang="en-US" dirty="0"/>
              <a:t>#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100% safe during compilation – </a:t>
            </a:r>
            <a:r>
              <a:rPr lang="en-US" b="1" dirty="0">
                <a:solidFill>
                  <a:srgbClr val="16386F"/>
                </a:solidFill>
              </a:rPr>
              <a:t>invalid state cannot be compiled</a:t>
            </a:r>
            <a:endParaRPr lang="cs-CZ" b="1" dirty="0">
              <a:solidFill>
                <a:srgbClr val="16386F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02F4B1F-DC5F-4FD9-8EE7-B9C89F6E1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0296" y="1825625"/>
            <a:ext cx="6673622" cy="1938992"/>
          </a:xfrm>
          <a:prstGeom prst="rect">
            <a:avLst/>
          </a:prstGeom>
          <a:solidFill>
            <a:srgbClr val="002B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type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Points = Zero | Fifteen | Thirty | Fourty</a:t>
            </a:r>
            <a:b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type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Player = A | B</a:t>
            </a:r>
            <a:b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type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Game =</a:t>
            </a:r>
            <a:b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    | Score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of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Points * Points</a:t>
            </a:r>
            <a:b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    | Advantage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of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Player</a:t>
            </a:r>
            <a:b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    | Victory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of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Player</a:t>
            </a:r>
            <a:endParaRPr kumimoji="0" lang="cs-CZ" altLang="cs-CZ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35D3356-41EE-4353-BA8A-3F238131E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0296" y="5482609"/>
            <a:ext cx="6673622" cy="400110"/>
          </a:xfrm>
          <a:prstGeom prst="rect">
            <a:avLst/>
          </a:prstGeom>
          <a:solidFill>
            <a:srgbClr val="002B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type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UserId = UserId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of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Guid</a:t>
            </a:r>
            <a:endParaRPr kumimoji="0" lang="cs-CZ" altLang="cs-CZ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329FA8D-F0E7-4EB4-A58F-EFDC81C6A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0296" y="4115781"/>
            <a:ext cx="6673622" cy="1015663"/>
          </a:xfrm>
          <a:prstGeom prst="rect">
            <a:avLst/>
          </a:prstGeom>
          <a:solidFill>
            <a:srgbClr val="002B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type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Result&lt;'a&gt; = </a:t>
            </a:r>
            <a:b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  | Success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of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'a</a:t>
            </a:r>
            <a:b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  | ErrorMessage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of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string</a:t>
            </a:r>
            <a:endParaRPr kumimoji="0" lang="cs-CZ" altLang="cs-CZ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0162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1BEB0-4054-4E4B-BF56-5272A773A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Algebraic dat</a:t>
            </a:r>
            <a:r>
              <a:rPr lang="en-US" dirty="0"/>
              <a:t>a</a:t>
            </a:r>
            <a:r>
              <a:rPr lang="cs-CZ" dirty="0"/>
              <a:t> typ</a:t>
            </a:r>
            <a:r>
              <a:rPr lang="en-US" dirty="0"/>
              <a:t>es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74FDD-A021-4AE2-8FB2-42B2906F1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0249" y="1576309"/>
            <a:ext cx="480689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Universal language to </a:t>
            </a:r>
            <a:r>
              <a:rPr lang="en-US" b="1" dirty="0">
                <a:solidFill>
                  <a:srgbClr val="16386F"/>
                </a:solidFill>
              </a:rPr>
              <a:t>communicate with customer</a:t>
            </a:r>
          </a:p>
          <a:p>
            <a:pPr marL="0" indent="0">
              <a:buNone/>
            </a:pPr>
            <a:endParaRPr lang="en-US" dirty="0">
              <a:solidFill>
                <a:srgbClr val="16386F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16386F"/>
                </a:solidFill>
              </a:rPr>
              <a:t>No need for UML!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Automatically </a:t>
            </a:r>
            <a:r>
              <a:rPr lang="en-US" b="1" dirty="0">
                <a:solidFill>
                  <a:srgbClr val="16386F"/>
                </a:solidFill>
              </a:rPr>
              <a:t>warns about edge-cases </a:t>
            </a:r>
            <a:r>
              <a:rPr lang="en-US" dirty="0"/>
              <a:t>(exhaustive pattern matching)</a:t>
            </a:r>
            <a:endParaRPr lang="cs-CZ" b="1" dirty="0">
              <a:solidFill>
                <a:srgbClr val="16386F"/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10008067-8892-498C-B99F-04A05760F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06" y="2080425"/>
            <a:ext cx="5968301" cy="2554545"/>
          </a:xfrm>
          <a:prstGeom prst="rect">
            <a:avLst/>
          </a:prstGeom>
          <a:solidFill>
            <a:srgbClr val="002B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type </a:t>
            </a:r>
            <a:r>
              <a:rPr kumimoji="0" lang="cs-CZ" altLang="cs-CZ" sz="2000" b="0" i="0" u="none" strike="noStrike" cap="none" normalizeH="0" baseline="0">
                <a:ln>
                  <a:noFill/>
                </a:ln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Payment </a:t>
            </a:r>
            <a:r>
              <a:rPr kumimoji="0" lang="cs-CZ" altLang="cs-CZ" sz="2000" b="0" i="0" u="none" strike="noStrike" cap="none" normalizeH="0" baseline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=</a:t>
            </a:r>
            <a:br>
              <a:rPr kumimoji="0" lang="cs-CZ" altLang="cs-CZ" sz="2000" b="0" i="0" u="none" strike="noStrike" cap="none" normalizeH="0" baseline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2000" b="0" i="0" u="none" strike="noStrike" cap="none" normalizeH="0" baseline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    | </a:t>
            </a:r>
            <a:r>
              <a:rPr kumimoji="0" lang="cs-CZ" altLang="cs-CZ" sz="2000" b="0" i="0" u="none" strike="noStrike" cap="none" normalizeH="0" baseline="0">
                <a:ln>
                  <a:noFill/>
                </a:ln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Cash </a:t>
            </a:r>
            <a:r>
              <a:rPr kumimoji="0" lang="cs-CZ" altLang="cs-CZ" sz="2000" b="0" i="0" u="none" strike="noStrike" cap="none" normalizeH="0" baseline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of </a:t>
            </a:r>
            <a:r>
              <a:rPr kumimoji="0" lang="cs-CZ" altLang="cs-CZ" sz="2000" b="0" i="0" u="none" strike="noStrike" cap="none" normalizeH="0" baseline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amount:</a:t>
            </a:r>
            <a:r>
              <a:rPr kumimoji="0" lang="cs-CZ" altLang="cs-CZ" sz="2000" b="0" i="0" u="none" strike="noStrike" cap="none" normalizeH="0" baseline="0">
                <a:ln>
                  <a:noFill/>
                </a:ln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int</a:t>
            </a:r>
            <a:br>
              <a:rPr kumimoji="0" lang="cs-CZ" altLang="cs-CZ" sz="2000" b="0" i="0" u="none" strike="noStrike" cap="none" normalizeH="0" baseline="0">
                <a:ln>
                  <a:noFill/>
                </a:ln>
                <a:solidFill>
                  <a:srgbClr val="268BD2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2000" b="0" i="0" u="none" strike="noStrike" cap="none" normalizeH="0" baseline="0">
                <a:ln>
                  <a:noFill/>
                </a:ln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cs-CZ" altLang="cs-CZ" sz="2000" b="0" i="0" u="none" strike="noStrike" cap="none" normalizeH="0" baseline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cs-CZ" altLang="cs-CZ" sz="2000" b="0" i="0" u="none" strike="noStrike" cap="none" normalizeH="0" baseline="0">
                <a:ln>
                  <a:noFill/>
                </a:ln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Credits</a:t>
            </a:r>
            <a:br>
              <a:rPr kumimoji="0" lang="cs-CZ" altLang="cs-CZ" sz="2000" b="0" i="0" u="none" strike="noStrike" cap="none" normalizeH="0" baseline="0">
                <a:ln>
                  <a:noFill/>
                </a:ln>
                <a:solidFill>
                  <a:srgbClr val="268BD2"/>
                </a:solidFill>
                <a:effectLst/>
                <a:latin typeface="Consolas" panose="020B0609020204030204" pitchFamily="49" charset="0"/>
              </a:rPr>
            </a:br>
            <a:br>
              <a:rPr kumimoji="0" lang="cs-CZ" altLang="cs-CZ" sz="2000" b="0" i="0" u="none" strike="noStrike" cap="none" normalizeH="0" baseline="0">
                <a:ln>
                  <a:noFill/>
                </a:ln>
                <a:solidFill>
                  <a:srgbClr val="268BD2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2000" b="0" i="0" u="none" strike="noStrike" cap="none" normalizeH="0" baseline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type </a:t>
            </a:r>
            <a:r>
              <a:rPr kumimoji="0" lang="cs-CZ" altLang="cs-CZ" sz="2000" b="0" i="0" u="none" strike="noStrike" cap="none" normalizeH="0" baseline="0">
                <a:ln>
                  <a:noFill/>
                </a:ln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IndividualLesson </a:t>
            </a:r>
            <a:r>
              <a:rPr kumimoji="0" lang="cs-CZ" altLang="cs-CZ" sz="2000" b="0" i="0" u="none" strike="noStrike" cap="none" normalizeH="0" baseline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=</a:t>
            </a:r>
            <a:br>
              <a:rPr kumimoji="0" lang="cs-CZ" altLang="cs-CZ" sz="2000" b="0" i="0" u="none" strike="noStrike" cap="none" normalizeH="0" baseline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2000" b="0" i="0" u="none" strike="noStrike" cap="none" normalizeH="0" baseline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    | </a:t>
            </a:r>
            <a:r>
              <a:rPr kumimoji="0" lang="cs-CZ" altLang="cs-CZ" sz="2000" b="0" i="0" u="none" strike="noStrike" cap="none" normalizeH="0" baseline="0">
                <a:ln>
                  <a:noFill/>
                </a:ln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Available</a:t>
            </a:r>
            <a:br>
              <a:rPr kumimoji="0" lang="cs-CZ" altLang="cs-CZ" sz="2000" b="0" i="0" u="none" strike="noStrike" cap="none" normalizeH="0" baseline="0">
                <a:ln>
                  <a:noFill/>
                </a:ln>
                <a:solidFill>
                  <a:srgbClr val="268BD2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2000" b="0" i="0" u="none" strike="noStrike" cap="none" normalizeH="0" baseline="0">
                <a:ln>
                  <a:noFill/>
                </a:ln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cs-CZ" altLang="cs-CZ" sz="2000" b="0" i="0" u="none" strike="noStrike" cap="none" normalizeH="0" baseline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cs-CZ" altLang="cs-CZ" sz="2000" b="0" i="0" u="none" strike="noStrike" cap="none" normalizeH="0" baseline="0">
                <a:ln>
                  <a:noFill/>
                </a:ln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Reserved </a:t>
            </a:r>
            <a:r>
              <a:rPr kumimoji="0" lang="cs-CZ" altLang="cs-CZ" sz="2000" b="0" i="0" u="none" strike="noStrike" cap="none" normalizeH="0" baseline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of </a:t>
            </a:r>
            <a:r>
              <a:rPr kumimoji="0" lang="cs-CZ" altLang="cs-CZ" sz="2000" b="0" i="0" u="none" strike="noStrike" cap="none" normalizeH="0" baseline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personId:</a:t>
            </a:r>
            <a:r>
              <a:rPr kumimoji="0" lang="cs-CZ" altLang="cs-CZ" sz="2000" b="0" i="0" u="none" strike="noStrike" cap="none" normalizeH="0" baseline="0">
                <a:ln>
                  <a:noFill/>
                </a:ln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Guid</a:t>
            </a:r>
            <a:br>
              <a:rPr kumimoji="0" lang="cs-CZ" altLang="cs-CZ" sz="2000" b="0" i="0" u="none" strike="noStrike" cap="none" normalizeH="0" baseline="0">
                <a:ln>
                  <a:noFill/>
                </a:ln>
                <a:solidFill>
                  <a:srgbClr val="268BD2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2000" b="0" i="0" u="none" strike="noStrike" cap="none" normalizeH="0" baseline="0">
                <a:ln>
                  <a:noFill/>
                </a:ln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cs-CZ" altLang="cs-CZ" sz="2000" b="0" i="0" u="none" strike="noStrike" cap="none" normalizeH="0" baseline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| </a:t>
            </a:r>
            <a:r>
              <a:rPr kumimoji="0" lang="cs-CZ" altLang="cs-CZ" sz="2000" b="0" i="0" u="none" strike="noStrike" cap="none" normalizeH="0" baseline="0">
                <a:ln>
                  <a:noFill/>
                </a:ln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Full </a:t>
            </a:r>
            <a:r>
              <a:rPr kumimoji="0" lang="cs-CZ" altLang="cs-CZ" sz="2000" b="0" i="0" u="none" strike="noStrike" cap="none" normalizeH="0" baseline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of </a:t>
            </a:r>
            <a:r>
              <a:rPr kumimoji="0" lang="cs-CZ" altLang="cs-CZ" sz="2000" b="0" i="0" u="none" strike="noStrike" cap="none" normalizeH="0" baseline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personId:</a:t>
            </a:r>
            <a:r>
              <a:rPr kumimoji="0" lang="cs-CZ" altLang="cs-CZ" sz="2000" b="0" i="0" u="none" strike="noStrike" cap="none" normalizeH="0" baseline="0">
                <a:ln>
                  <a:noFill/>
                </a:ln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Guid </a:t>
            </a:r>
            <a:r>
              <a:rPr kumimoji="0" lang="cs-CZ" altLang="cs-CZ" sz="2000" b="0" i="0" u="none" strike="noStrike" cap="none" normalizeH="0" baseline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* pay:</a:t>
            </a:r>
            <a:r>
              <a:rPr kumimoji="0" lang="cs-CZ" altLang="cs-CZ" sz="2000" b="0" i="0" u="none" strike="noStrike" cap="none" normalizeH="0" baseline="0">
                <a:ln>
                  <a:noFill/>
                </a:ln>
                <a:solidFill>
                  <a:srgbClr val="268BD2"/>
                </a:solidFill>
                <a:effectLst/>
                <a:latin typeface="Consolas" panose="020B0609020204030204" pitchFamily="49" charset="0"/>
              </a:rPr>
              <a:t>Payment</a:t>
            </a:r>
            <a:endParaRPr kumimoji="0" lang="cs-CZ" altLang="cs-CZ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566343-1F14-4EE7-9787-D2490209E9D8}"/>
              </a:ext>
            </a:extLst>
          </p:cNvPr>
          <p:cNvSpPr txBox="1">
            <a:spLocks/>
          </p:cNvSpPr>
          <p:nvPr/>
        </p:nvSpPr>
        <p:spPr>
          <a:xfrm>
            <a:off x="838199" y="5847127"/>
            <a:ext cx="10411437" cy="762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8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b="1" dirty="0">
                <a:solidFill>
                  <a:srgbClr val="16386F"/>
                </a:solidFill>
              </a:rPr>
              <a:t>Model your domain &amp; discuss with customer directly in IDE!</a:t>
            </a:r>
            <a:endParaRPr lang="cs-CZ" b="1" dirty="0">
              <a:solidFill>
                <a:srgbClr val="16386F"/>
              </a:solidFill>
            </a:endParaRPr>
          </a:p>
          <a:p>
            <a:pPr marL="0" indent="0">
              <a:buFontTx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14524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11D9B-6751-478B-99FE-8ACF54FC0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NULL </a:t>
            </a:r>
            <a:r>
              <a:rPr lang="en-US" dirty="0"/>
              <a:t>in</a:t>
            </a:r>
            <a:r>
              <a:rPr lang="cs-CZ" dirty="0"/>
              <a:t> F</a:t>
            </a:r>
            <a:r>
              <a:rPr lang="en-US" dirty="0"/>
              <a:t>#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98449-A37A-4B03-8F5D-EADC817519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All F# types are </a:t>
            </a:r>
            <a:r>
              <a:rPr lang="en-US" b="1" dirty="0">
                <a:solidFill>
                  <a:srgbClr val="16386F"/>
                </a:solidFill>
              </a:rPr>
              <a:t>non-nullable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not always present value</a:t>
            </a:r>
            <a:r>
              <a:rPr lang="cs-CZ" dirty="0"/>
              <a:t> </a:t>
            </a:r>
            <a:r>
              <a:rPr lang="cs-CZ" b="1" dirty="0">
                <a:solidFill>
                  <a:srgbClr val="16386F"/>
                </a:solidFill>
              </a:rPr>
              <a:t>union typ</a:t>
            </a:r>
            <a:r>
              <a:rPr lang="en-US" b="1" dirty="0">
                <a:solidFill>
                  <a:srgbClr val="16386F"/>
                </a:solidFill>
              </a:rPr>
              <a:t>e</a:t>
            </a:r>
            <a:r>
              <a:rPr lang="cs-CZ" b="1" dirty="0">
                <a:solidFill>
                  <a:srgbClr val="16386F"/>
                </a:solidFill>
              </a:rPr>
              <a:t> Option</a:t>
            </a:r>
            <a:r>
              <a:rPr lang="cs-CZ" dirty="0"/>
              <a:t> (</a:t>
            </a:r>
            <a:r>
              <a:rPr lang="en-US" dirty="0"/>
              <a:t>keyword</a:t>
            </a:r>
            <a:r>
              <a:rPr lang="cs-CZ" dirty="0"/>
              <a:t> „</a:t>
            </a:r>
            <a:r>
              <a:rPr lang="cs-CZ" b="1" dirty="0">
                <a:solidFill>
                  <a:srgbClr val="16386F"/>
                </a:solidFill>
              </a:rPr>
              <a:t>option</a:t>
            </a:r>
            <a:r>
              <a:rPr lang="cs-CZ" dirty="0"/>
              <a:t>“)</a:t>
            </a:r>
            <a:r>
              <a:rPr lang="en-US" dirty="0"/>
              <a:t> is used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>
                <a:solidFill>
                  <a:srgbClr val="16386F"/>
                </a:solidFill>
              </a:rPr>
              <a:t>Pattern matching</a:t>
            </a:r>
            <a:br>
              <a:rPr lang="cs-CZ" dirty="0"/>
            </a:br>
            <a:r>
              <a:rPr lang="en-US" dirty="0"/>
              <a:t>instead of defensive</a:t>
            </a:r>
            <a:br>
              <a:rPr lang="en-US" dirty="0"/>
            </a:br>
            <a:r>
              <a:rPr lang="en-US" dirty="0"/>
              <a:t>programming</a:t>
            </a:r>
            <a:endParaRPr lang="cs-CZ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84DE173-1FF0-4095-A50F-E905CBBDB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4499" y="3361482"/>
            <a:ext cx="3005950" cy="1015663"/>
          </a:xfrm>
          <a:prstGeom prst="rect">
            <a:avLst/>
          </a:prstGeom>
          <a:solidFill>
            <a:srgbClr val="002B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type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Option&lt;'a&gt; =</a:t>
            </a:r>
            <a:b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    | Some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of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'a</a:t>
            </a:r>
            <a:b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    | None</a:t>
            </a:r>
            <a:endParaRPr kumimoji="0" lang="cs-CZ" altLang="cs-CZ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D5D630D-7E36-488B-B21D-CDA345CB8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4499" y="1825625"/>
            <a:ext cx="3005951" cy="1323439"/>
          </a:xfrm>
          <a:prstGeom prst="rect">
            <a:avLst/>
          </a:prstGeom>
          <a:solidFill>
            <a:srgbClr val="002B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type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Person = 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93A1A1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Name : string</a:t>
            </a:r>
            <a:b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    Age : int option</a:t>
            </a:r>
            <a:b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}</a:t>
            </a:r>
            <a:endParaRPr kumimoji="0" lang="cs-CZ" altLang="cs-CZ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F20CE87-FC8D-4AAA-9144-0AA627A10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7892" y="4589563"/>
            <a:ext cx="6532558" cy="1015663"/>
          </a:xfrm>
          <a:prstGeom prst="rect">
            <a:avLst/>
          </a:prstGeom>
          <a:solidFill>
            <a:srgbClr val="002B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match </a:t>
            </a:r>
            <a:r>
              <a:rPr kumimoji="0" lang="en-US" altLang="cs-CZ" sz="2000" b="0" i="0" u="none" strike="noStrike" cap="none" normalizeH="0" baseline="0" dirty="0" err="1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maybeValue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with</a:t>
            </a:r>
            <a:b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| Some x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-&gt;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sprintf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nsolas" panose="020B0609020204030204" pitchFamily="49" charset="0"/>
              </a:rPr>
              <a:t>"Hura</a:t>
            </a:r>
            <a:r>
              <a:rPr kumimoji="0" lang="en-US" altLang="cs-CZ" sz="2000" b="0" i="0" u="none" strike="noStrike" cap="none" normalizeH="0" baseline="0" dirty="0" err="1">
                <a:ln>
                  <a:noFill/>
                </a:ln>
                <a:solidFill>
                  <a:srgbClr val="2AA198"/>
                </a:solidFill>
                <a:effectLst/>
                <a:latin typeface="Consolas" panose="020B0609020204030204" pitchFamily="49" charset="0"/>
              </a:rPr>
              <a:t>aaa</a:t>
            </a:r>
            <a:r>
              <a:rPr lang="en-US" altLang="cs-CZ" sz="2000" dirty="0" err="1">
                <a:solidFill>
                  <a:srgbClr val="2AA198"/>
                </a:solidFill>
                <a:latin typeface="Consolas" panose="020B0609020204030204" pitchFamily="49" charset="0"/>
              </a:rPr>
              <a:t>ay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en-US" altLang="cs-CZ" sz="20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nsolas" panose="020B0609020204030204" pitchFamily="49" charset="0"/>
              </a:rPr>
              <a:t>we have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nsolas" panose="020B0609020204030204" pitchFamily="49" charset="0"/>
              </a:rPr>
              <a:t> %A"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x</a:t>
            </a:r>
            <a:b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| None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-&gt;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en-US" altLang="cs-CZ" sz="20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nsolas" panose="020B0609020204030204" pitchFamily="49" charset="0"/>
              </a:rPr>
              <a:t>Sorry, nothing there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nsolas" panose="020B0609020204030204" pitchFamily="49" charset="0"/>
              </a:rPr>
              <a:t>"</a:t>
            </a:r>
            <a:endParaRPr kumimoji="0" lang="cs-CZ" altLang="cs-CZ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905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7C1E4-908D-4961-A48D-3DF71E56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NULL </a:t>
            </a:r>
            <a:r>
              <a:rPr lang="en-US" dirty="0"/>
              <a:t>in</a:t>
            </a:r>
            <a:r>
              <a:rPr lang="cs-CZ" dirty="0"/>
              <a:t> F</a:t>
            </a:r>
            <a:r>
              <a:rPr lang="en-US" dirty="0"/>
              <a:t>#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7116E-A72C-472A-BA9E-F8941866B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NULL </a:t>
            </a:r>
            <a:r>
              <a:rPr lang="en-US" dirty="0"/>
              <a:t>is one of the</a:t>
            </a:r>
            <a:r>
              <a:rPr lang="cs-CZ" dirty="0"/>
              <a:t> </a:t>
            </a:r>
            <a:r>
              <a:rPr lang="en-US" b="1" dirty="0">
                <a:solidFill>
                  <a:srgbClr val="16386F"/>
                </a:solidFill>
              </a:rPr>
              <a:t>biggest mistakes in history of programming</a:t>
            </a:r>
            <a:r>
              <a:rPr lang="cs-CZ" dirty="0"/>
              <a:t>!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Option typ</a:t>
            </a:r>
            <a:r>
              <a:rPr lang="en-US" dirty="0"/>
              <a:t>e</a:t>
            </a:r>
            <a:r>
              <a:rPr lang="cs-CZ" dirty="0"/>
              <a:t> </a:t>
            </a:r>
            <a:r>
              <a:rPr lang="en-US" dirty="0"/>
              <a:t>solves this problem</a:t>
            </a:r>
            <a:r>
              <a:rPr lang="cs-CZ" dirty="0"/>
              <a:t> – </a:t>
            </a:r>
            <a:r>
              <a:rPr lang="en-US" b="1" dirty="0">
                <a:solidFill>
                  <a:srgbClr val="16386F"/>
                </a:solidFill>
              </a:rPr>
              <a:t>less null-checks</a:t>
            </a:r>
            <a:r>
              <a:rPr lang="cs-CZ" b="1" dirty="0">
                <a:solidFill>
                  <a:srgbClr val="16386F"/>
                </a:solidFill>
              </a:rPr>
              <a:t>, </a:t>
            </a:r>
            <a:r>
              <a:rPr lang="en-US" b="1" dirty="0">
                <a:solidFill>
                  <a:srgbClr val="16386F"/>
                </a:solidFill>
              </a:rPr>
              <a:t>less code</a:t>
            </a:r>
            <a:r>
              <a:rPr lang="cs-CZ" b="1" dirty="0">
                <a:solidFill>
                  <a:srgbClr val="16386F"/>
                </a:solidFill>
              </a:rPr>
              <a:t>, </a:t>
            </a:r>
            <a:r>
              <a:rPr lang="en-US" b="1" dirty="0">
                <a:solidFill>
                  <a:srgbClr val="16386F"/>
                </a:solidFill>
              </a:rPr>
              <a:t>more type safety</a:t>
            </a:r>
            <a:endParaRPr lang="cs-CZ" b="1" dirty="0">
              <a:solidFill>
                <a:srgbClr val="16386F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Option </a:t>
            </a:r>
            <a:r>
              <a:rPr lang="en-US" dirty="0"/>
              <a:t>values can be</a:t>
            </a:r>
            <a:r>
              <a:rPr lang="cs-CZ" dirty="0"/>
              <a:t> </a:t>
            </a:r>
            <a:r>
              <a:rPr lang="en-US" b="1" dirty="0">
                <a:solidFill>
                  <a:srgbClr val="16386F"/>
                </a:solidFill>
              </a:rPr>
              <a:t>combined in FP manner</a:t>
            </a:r>
            <a:r>
              <a:rPr lang="cs-CZ" dirty="0"/>
              <a:t> – bind, map, fold, iter...</a:t>
            </a:r>
          </a:p>
        </p:txBody>
      </p:sp>
    </p:spTree>
    <p:extLst>
      <p:ext uri="{BB962C8B-B14F-4D97-AF65-F5344CB8AC3E}">
        <p14:creationId xmlns:p14="http://schemas.microsoft.com/office/powerpoint/2010/main" val="15827726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06714-13D5-4B3C-8B78-C5AA9FB1A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#5  Pattern matching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4DBCC-B365-4E54-A9E8-DA9AAB8843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4056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B4A62-0298-41EE-9A91-DA81F82D5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 matching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313FF-8F34-43C0-B3A9-EDB01D054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endParaRPr lang="en-US" sz="3200" dirty="0"/>
          </a:p>
          <a:p>
            <a:pPr marL="0" indent="0" fontAlgn="base">
              <a:buNone/>
            </a:pPr>
            <a:r>
              <a:rPr lang="en-US" sz="3200" dirty="0"/>
              <a:t>Patterns are </a:t>
            </a:r>
            <a:r>
              <a:rPr lang="en-US" sz="3200" b="1" dirty="0">
                <a:solidFill>
                  <a:srgbClr val="16386F"/>
                </a:solidFill>
              </a:rPr>
              <a:t>rules</a:t>
            </a:r>
            <a:r>
              <a:rPr lang="en-US" sz="3200" dirty="0"/>
              <a:t> for transforming input data.</a:t>
            </a:r>
          </a:p>
          <a:p>
            <a:pPr marL="0" indent="0" fontAlgn="base">
              <a:buNone/>
            </a:pPr>
            <a:endParaRPr lang="en-US" sz="3200" dirty="0"/>
          </a:p>
          <a:p>
            <a:pPr marL="0" indent="0" fontAlgn="base">
              <a:buNone/>
            </a:pPr>
            <a:r>
              <a:rPr lang="en-US" sz="3200" dirty="0"/>
              <a:t>They are used to </a:t>
            </a:r>
            <a:r>
              <a:rPr lang="en-US" sz="3200" b="1" dirty="0">
                <a:solidFill>
                  <a:srgbClr val="16386F"/>
                </a:solidFill>
              </a:rPr>
              <a:t>compare</a:t>
            </a:r>
            <a:r>
              <a:rPr lang="en-US" sz="3200" dirty="0"/>
              <a:t> data with a </a:t>
            </a:r>
            <a:r>
              <a:rPr lang="en-US" sz="3200" b="1" dirty="0">
                <a:solidFill>
                  <a:srgbClr val="16386F"/>
                </a:solidFill>
              </a:rPr>
              <a:t>logical</a:t>
            </a:r>
            <a:r>
              <a:rPr lang="en-US" sz="3200" dirty="0"/>
              <a:t> structure(s), </a:t>
            </a:r>
            <a:r>
              <a:rPr lang="en-US" sz="3200" b="1" dirty="0">
                <a:solidFill>
                  <a:srgbClr val="16386F"/>
                </a:solidFill>
              </a:rPr>
              <a:t>decompose</a:t>
            </a:r>
            <a:r>
              <a:rPr lang="en-US" sz="3200" dirty="0"/>
              <a:t> data into constituent </a:t>
            </a:r>
            <a:r>
              <a:rPr lang="en-US" sz="3200" b="1" dirty="0">
                <a:solidFill>
                  <a:srgbClr val="16386F"/>
                </a:solidFill>
              </a:rPr>
              <a:t>parts</a:t>
            </a:r>
            <a:r>
              <a:rPr lang="en-US" sz="3200" dirty="0"/>
              <a:t>, or </a:t>
            </a:r>
            <a:r>
              <a:rPr lang="en-US" sz="3200" b="1" dirty="0">
                <a:solidFill>
                  <a:srgbClr val="16386F"/>
                </a:solidFill>
              </a:rPr>
              <a:t>extract</a:t>
            </a:r>
            <a:r>
              <a:rPr lang="en-US" sz="3200" dirty="0"/>
              <a:t> information from data in various ways.</a:t>
            </a:r>
          </a:p>
          <a:p>
            <a:pPr marL="0" indent="0">
              <a:buNone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8708094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B4A62-0298-41EE-9A91-DA81F82D5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 matching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313FF-8F34-43C0-B3A9-EDB01D054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endParaRPr lang="en-US" sz="3200" dirty="0"/>
          </a:p>
          <a:p>
            <a:pPr marL="0" indent="0" fontAlgn="base">
              <a:buNone/>
            </a:pPr>
            <a:endParaRPr lang="en-US" sz="3200" dirty="0"/>
          </a:p>
          <a:p>
            <a:pPr marL="0" indent="0" fontAlgn="base">
              <a:buNone/>
            </a:pPr>
            <a:endParaRPr lang="en-US" sz="3200" dirty="0"/>
          </a:p>
          <a:p>
            <a:pPr marL="0" indent="0" fontAlgn="base">
              <a:buNone/>
            </a:pPr>
            <a:r>
              <a:rPr lang="en-US" sz="3200" dirty="0"/>
              <a:t>It is something like </a:t>
            </a:r>
            <a:r>
              <a:rPr lang="en-US" sz="3200" b="1" dirty="0">
                <a:solidFill>
                  <a:srgbClr val="16386F"/>
                </a:solidFill>
              </a:rPr>
              <a:t>SWITCH...</a:t>
            </a:r>
            <a:r>
              <a:rPr lang="en-US" sz="3200" dirty="0"/>
              <a:t> </a:t>
            </a:r>
          </a:p>
          <a:p>
            <a:pPr marL="0" indent="0" fontAlgn="base">
              <a:buNone/>
            </a:pPr>
            <a:r>
              <a:rPr lang="en-US" sz="3200" dirty="0"/>
              <a:t>	on heavy drugs…</a:t>
            </a:r>
          </a:p>
          <a:p>
            <a:pPr marL="0" indent="0">
              <a:buNone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3711111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6433F-A26B-452E-8C1C-CE4E17476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Pattern matching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F0865-E7A9-4C11-BE1E-425F4CA1E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653" y="4922478"/>
            <a:ext cx="5101205" cy="18054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/>
              <a:t>Can be</a:t>
            </a:r>
            <a:r>
              <a:rPr lang="cs-CZ" dirty="0"/>
              <a:t> </a:t>
            </a:r>
            <a:r>
              <a:rPr lang="en-US" b="1" dirty="0">
                <a:solidFill>
                  <a:srgbClr val="16386F"/>
                </a:solidFill>
              </a:rPr>
              <a:t>used on most of</a:t>
            </a:r>
            <a:r>
              <a:rPr lang="cs-CZ" b="1" dirty="0">
                <a:solidFill>
                  <a:srgbClr val="16386F"/>
                </a:solidFill>
              </a:rPr>
              <a:t> F</a:t>
            </a:r>
            <a:r>
              <a:rPr lang="en-US" b="1" dirty="0">
                <a:solidFill>
                  <a:srgbClr val="16386F"/>
                </a:solidFill>
              </a:rPr>
              <a:t># types</a:t>
            </a:r>
            <a:r>
              <a:rPr lang="cs-CZ" b="1" dirty="0">
                <a:solidFill>
                  <a:srgbClr val="16386F"/>
                </a:solidFill>
              </a:rPr>
              <a:t> </a:t>
            </a:r>
            <a:r>
              <a:rPr lang="cs-CZ" dirty="0"/>
              <a:t>(record</a:t>
            </a:r>
            <a:r>
              <a:rPr lang="en-US" dirty="0"/>
              <a:t>s</a:t>
            </a:r>
            <a:r>
              <a:rPr lang="cs-CZ" dirty="0"/>
              <a:t>, tuples, list</a:t>
            </a:r>
            <a:r>
              <a:rPr lang="en-US" dirty="0"/>
              <a:t>s</a:t>
            </a:r>
            <a:r>
              <a:rPr lang="cs-CZ" dirty="0"/>
              <a:t>, ...)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B3474C0-C750-4F13-8328-F0A4FF921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141" y="2415579"/>
            <a:ext cx="6769802" cy="2308324"/>
          </a:xfrm>
          <a:prstGeom prst="rect">
            <a:avLst/>
          </a:prstGeom>
          <a:solidFill>
            <a:srgbClr val="002B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let 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showScore (g:Game) =</a:t>
            </a:r>
            <a:b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match 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g 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with</a:t>
            </a:r>
            <a:b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| Victory p 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-&gt; 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sprintf 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en-US" altLang="cs-CZ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nsolas" panose="020B0609020204030204" pitchFamily="49" charset="0"/>
              </a:rPr>
              <a:t>Player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nsolas" panose="020B0609020204030204" pitchFamily="49" charset="0"/>
              </a:rPr>
              <a:t> %A</a:t>
            </a:r>
            <a:r>
              <a:rPr kumimoji="0" lang="en-US" altLang="cs-CZ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nsolas" panose="020B0609020204030204" pitchFamily="49" charset="0"/>
              </a:rPr>
              <a:t> won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nsolas" panose="020B0609020204030204" pitchFamily="49" charset="0"/>
              </a:rPr>
              <a:t>" 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p</a:t>
            </a:r>
            <a:b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    | Advantage p 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-&gt; 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sprintf 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nsolas" panose="020B0609020204030204" pitchFamily="49" charset="0"/>
              </a:rPr>
              <a:t>“</a:t>
            </a:r>
            <a:r>
              <a:rPr kumimoji="0" lang="en-US" altLang="cs-CZ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nsolas" panose="020B0609020204030204" pitchFamily="49" charset="0"/>
              </a:rPr>
              <a:t>Player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nsolas" panose="020B0609020204030204" pitchFamily="49" charset="0"/>
              </a:rPr>
              <a:t> %A </a:t>
            </a:r>
            <a:r>
              <a:rPr kumimoji="0" lang="en-US" altLang="cs-CZ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nsolas" panose="020B0609020204030204" pitchFamily="49" charset="0"/>
              </a:rPr>
              <a:t>advantage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nsolas" panose="020B0609020204030204" pitchFamily="49" charset="0"/>
              </a:rPr>
              <a:t>" 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p</a:t>
            </a:r>
            <a:b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    | Score (a, b) 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when 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a = Fourty &amp;&amp; b = Fourty 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-&gt;</a:t>
            </a:r>
            <a:b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nsolas" panose="020B0609020204030204" pitchFamily="49" charset="0"/>
              </a:rPr>
              <a:t>“</a:t>
            </a:r>
            <a:r>
              <a:rPr kumimoji="0" lang="en-US" altLang="cs-CZ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nsolas" panose="020B0609020204030204" pitchFamily="49" charset="0"/>
              </a:rPr>
              <a:t>It is a DEUCE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nsolas" panose="020B0609020204030204" pitchFamily="49" charset="0"/>
              </a:rPr>
              <a:t>!"</a:t>
            </a:r>
            <a:b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| Score (a, b) 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-&gt;</a:t>
            </a:r>
            <a:b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sprintf 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nsolas" panose="020B0609020204030204" pitchFamily="49" charset="0"/>
              </a:rPr>
              <a:t>“</a:t>
            </a:r>
            <a:r>
              <a:rPr kumimoji="0" lang="en-US" altLang="cs-CZ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nsolas" panose="020B0609020204030204" pitchFamily="49" charset="0"/>
              </a:rPr>
              <a:t>Score is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nsolas" panose="020B0609020204030204" pitchFamily="49" charset="0"/>
              </a:rPr>
              <a:t> %A:%A" 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a b</a:t>
            </a:r>
            <a:endParaRPr kumimoji="0" lang="cs-CZ" altLang="cs-CZ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D0456F8-60CC-4D79-9EA3-8E4159756C5F}"/>
              </a:ext>
            </a:extLst>
          </p:cNvPr>
          <p:cNvSpPr txBox="1">
            <a:spLocks/>
          </p:cNvSpPr>
          <p:nvPr/>
        </p:nvSpPr>
        <p:spPr>
          <a:xfrm>
            <a:off x="7769603" y="2376633"/>
            <a:ext cx="406376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8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dirty="0"/>
              <a:t>Allows</a:t>
            </a:r>
            <a:r>
              <a:rPr lang="cs-CZ" dirty="0"/>
              <a:t> </a:t>
            </a:r>
            <a:r>
              <a:rPr lang="en-US" b="1" dirty="0">
                <a:solidFill>
                  <a:srgbClr val="16386F"/>
                </a:solidFill>
              </a:rPr>
              <a:t>code branching by pattern</a:t>
            </a:r>
            <a:endParaRPr lang="cs-CZ" dirty="0"/>
          </a:p>
          <a:p>
            <a:pPr marL="0" indent="0">
              <a:buFontTx/>
              <a:buNone/>
            </a:pPr>
            <a:endParaRPr lang="cs-CZ" dirty="0"/>
          </a:p>
          <a:p>
            <a:pPr marL="0" indent="0">
              <a:buFontTx/>
              <a:buNone/>
            </a:pPr>
            <a:r>
              <a:rPr lang="en-US" dirty="0"/>
              <a:t>Checks</a:t>
            </a:r>
            <a:r>
              <a:rPr lang="cs-CZ" dirty="0"/>
              <a:t> </a:t>
            </a:r>
            <a:r>
              <a:rPr lang="en-US" b="1" dirty="0">
                <a:solidFill>
                  <a:srgbClr val="16386F"/>
                </a:solidFill>
              </a:rPr>
              <a:t>unhandled branches</a:t>
            </a:r>
            <a:r>
              <a:rPr lang="cs-CZ" b="1" dirty="0">
                <a:solidFill>
                  <a:srgbClr val="16386F"/>
                </a:solidFill>
              </a:rPr>
              <a:t> </a:t>
            </a:r>
            <a:r>
              <a:rPr lang="cs-CZ" dirty="0"/>
              <a:t>(exhaustive pattern matching)</a:t>
            </a:r>
          </a:p>
        </p:txBody>
      </p:sp>
    </p:spTree>
    <p:extLst>
      <p:ext uri="{BB962C8B-B14F-4D97-AF65-F5344CB8AC3E}">
        <p14:creationId xmlns:p14="http://schemas.microsoft.com/office/powerpoint/2010/main" val="17816692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6433F-A26B-452E-8C1C-CE4E17476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Pattern matching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8576B7E1-7542-4EA7-A71A-9B4B8B966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0675" y="1690688"/>
            <a:ext cx="8930650" cy="4401205"/>
          </a:xfrm>
          <a:prstGeom prst="rect">
            <a:avLst/>
          </a:prstGeom>
          <a:solidFill>
            <a:srgbClr val="002B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type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Permissions = Read | Write</a:t>
            </a:r>
            <a:b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type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Access = Admin | Limited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of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Permissions</a:t>
            </a:r>
            <a:b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type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User = {</a:t>
            </a:r>
            <a:b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  Login : string</a:t>
            </a:r>
            <a:b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  Rights: Access }</a:t>
            </a:r>
            <a:b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</a:br>
            <a:b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let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displayLogin user =</a:t>
            </a:r>
            <a:b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match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user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with</a:t>
            </a:r>
            <a:b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| { Login =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nsolas" panose="020B0609020204030204" pitchFamily="49" charset="0"/>
              </a:rPr>
              <a:t>"Jakub"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}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-&gt; </a:t>
            </a:r>
            <a:r>
              <a:rPr lang="cs-CZ" altLang="cs-CZ" sz="2000" dirty="0">
                <a:solidFill>
                  <a:srgbClr val="2AA198"/>
                </a:solidFill>
                <a:latin typeface="Consolas" panose="020B0609020204030204" pitchFamily="49" charset="0"/>
              </a:rPr>
              <a:t>"Hi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nsolas" panose="020B0609020204030204" pitchFamily="49" charset="0"/>
              </a:rPr>
              <a:t>Jakub!"</a:t>
            </a:r>
            <a:b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| { Rights = Admin }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-&gt; </a:t>
            </a:r>
            <a:r>
              <a:rPr lang="cs-CZ" altLang="cs-CZ" sz="2000" dirty="0">
                <a:solidFill>
                  <a:srgbClr val="2AA198"/>
                </a:solidFill>
                <a:latin typeface="Consolas" panose="020B0609020204030204" pitchFamily="49" charset="0"/>
              </a:rPr>
              <a:t>"Please be generous god!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nsolas" panose="020B0609020204030204" pitchFamily="49" charset="0"/>
              </a:rPr>
              <a:t>"</a:t>
            </a:r>
            <a:b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| { Login = l; Rights = Limited(perm) }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-&gt;</a:t>
            </a:r>
            <a:b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        match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perm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with</a:t>
            </a:r>
            <a:b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| Read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-&gt;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sprintf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nsolas" panose="020B0609020204030204" pitchFamily="49" charset="0"/>
              </a:rPr>
              <a:t>"You are %s and you can read only"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l</a:t>
            </a:r>
            <a:b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</a:b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        | Write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-&gt;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sprintf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2AA198"/>
                </a:solidFill>
                <a:effectLst/>
                <a:latin typeface="Consolas" panose="020B0609020204030204" pitchFamily="49" charset="0"/>
              </a:rPr>
              <a:t>"You are %s and you can write"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l</a:t>
            </a:r>
            <a:endParaRPr kumimoji="0" lang="cs-CZ" altLang="cs-CZ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385FCAF-E1FD-4BDB-ACAA-2C65986E6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675" y="6233071"/>
            <a:ext cx="8930650" cy="519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Can be used for</a:t>
            </a:r>
            <a:r>
              <a:rPr lang="cs-CZ" sz="2400" dirty="0"/>
              <a:t> </a:t>
            </a:r>
            <a:r>
              <a:rPr lang="en-US" sz="2400" b="1" dirty="0">
                <a:solidFill>
                  <a:srgbClr val="16386F"/>
                </a:solidFill>
              </a:rPr>
              <a:t>deeper</a:t>
            </a:r>
            <a:r>
              <a:rPr lang="cs-CZ" sz="2400" b="1" dirty="0">
                <a:solidFill>
                  <a:srgbClr val="16386F"/>
                </a:solidFill>
              </a:rPr>
              <a:t> dat</a:t>
            </a:r>
            <a:r>
              <a:rPr lang="en-US" sz="2400" b="1" dirty="0">
                <a:solidFill>
                  <a:srgbClr val="16386F"/>
                </a:solidFill>
              </a:rPr>
              <a:t>a</a:t>
            </a:r>
            <a:r>
              <a:rPr lang="cs-CZ" sz="2400" b="1" dirty="0">
                <a:solidFill>
                  <a:srgbClr val="16386F"/>
                </a:solidFill>
              </a:rPr>
              <a:t> </a:t>
            </a:r>
            <a:r>
              <a:rPr lang="en-US" sz="2400" b="1" dirty="0">
                <a:solidFill>
                  <a:srgbClr val="16386F"/>
                </a:solidFill>
              </a:rPr>
              <a:t>structures</a:t>
            </a:r>
            <a:endParaRPr lang="cs-CZ" sz="2400" b="1" dirty="0">
              <a:solidFill>
                <a:srgbClr val="163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3196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B4A62-0298-41EE-9A91-DA81F82D5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 matching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313FF-8F34-43C0-B3A9-EDB01D054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endParaRPr lang="en-US" sz="3200" dirty="0"/>
          </a:p>
          <a:p>
            <a:pPr marL="0" indent="0" fontAlgn="base">
              <a:buNone/>
            </a:pPr>
            <a:r>
              <a:rPr lang="en-US" sz="3200" dirty="0"/>
              <a:t>Keeps your code </a:t>
            </a:r>
            <a:r>
              <a:rPr lang="en-US" sz="3200" b="1" dirty="0">
                <a:solidFill>
                  <a:srgbClr val="16386F"/>
                </a:solidFill>
              </a:rPr>
              <a:t>clean</a:t>
            </a:r>
          </a:p>
          <a:p>
            <a:pPr marL="0" indent="0" fontAlgn="base">
              <a:buNone/>
            </a:pPr>
            <a:endParaRPr lang="en-US" sz="3200" b="1" dirty="0">
              <a:solidFill>
                <a:srgbClr val="16386F"/>
              </a:solidFill>
            </a:endParaRPr>
          </a:p>
          <a:p>
            <a:pPr marL="0" indent="0" fontAlgn="base">
              <a:buNone/>
            </a:pPr>
            <a:r>
              <a:rPr lang="en-US" sz="3200" b="1" dirty="0">
                <a:solidFill>
                  <a:srgbClr val="16386F"/>
                </a:solidFill>
              </a:rPr>
              <a:t>Improves visibility</a:t>
            </a:r>
            <a:r>
              <a:rPr lang="en-US" sz="3200" dirty="0"/>
              <a:t> of your data flow</a:t>
            </a:r>
          </a:p>
          <a:p>
            <a:pPr marL="0" indent="0" fontAlgn="base">
              <a:buNone/>
            </a:pPr>
            <a:endParaRPr lang="en-US" sz="3200" b="1" dirty="0">
              <a:solidFill>
                <a:srgbClr val="16386F"/>
              </a:solidFill>
            </a:endParaRPr>
          </a:p>
          <a:p>
            <a:pPr marL="0" indent="0" fontAlgn="base">
              <a:buNone/>
            </a:pPr>
            <a:r>
              <a:rPr lang="en-US" sz="3200" b="1" dirty="0">
                <a:solidFill>
                  <a:srgbClr val="16386F"/>
                </a:solidFill>
              </a:rPr>
              <a:t>Forces</a:t>
            </a:r>
            <a:r>
              <a:rPr lang="en-US" sz="3200" dirty="0"/>
              <a:t> you to </a:t>
            </a:r>
            <a:r>
              <a:rPr lang="en-US" sz="3200" b="1" dirty="0">
                <a:solidFill>
                  <a:srgbClr val="16386F"/>
                </a:solidFill>
              </a:rPr>
              <a:t>think</a:t>
            </a:r>
            <a:r>
              <a:rPr lang="en-US" sz="3200" dirty="0"/>
              <a:t> about </a:t>
            </a:r>
            <a:r>
              <a:rPr lang="en-US" sz="3200" b="1" dirty="0">
                <a:solidFill>
                  <a:srgbClr val="16386F"/>
                </a:solidFill>
              </a:rPr>
              <a:t>all possible</a:t>
            </a:r>
            <a:r>
              <a:rPr lang="en-US" sz="3200" dirty="0"/>
              <a:t> cases</a:t>
            </a:r>
          </a:p>
        </p:txBody>
      </p:sp>
    </p:spTree>
    <p:extLst>
      <p:ext uri="{BB962C8B-B14F-4D97-AF65-F5344CB8AC3E}">
        <p14:creationId xmlns:p14="http://schemas.microsoft.com/office/powerpoint/2010/main" val="1733346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72403-E77A-4BD5-A621-69FEB0411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talk about?</a:t>
            </a:r>
            <a:endParaRPr lang="cs-CZ" dirty="0"/>
          </a:p>
        </p:txBody>
      </p:sp>
      <p:sp>
        <p:nvSpPr>
          <p:cNvPr id="6" name="AutoShape 2" descr="Image result for lambda">
            <a:extLst>
              <a:ext uri="{FF2B5EF4-FFF2-40B4-BE49-F238E27FC236}">
                <a16:creationId xmlns:a16="http://schemas.microsoft.com/office/drawing/2014/main" id="{F2848AF0-C2BF-44F2-8F88-CDFDD456CC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6A01CF-77FC-47EC-B42C-ABAE04133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827" y="2557544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1D057B8-BC38-4447-83BB-5813A5E9E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434" y="2838450"/>
            <a:ext cx="254317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3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7EBA6-2DE7-4728-BA45-7F21133D2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5 F# concepts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1108FD-4BAE-4FD7-90C5-FF9AA8C19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600325"/>
            <a:ext cx="2438400" cy="24384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898C2A-F2F7-497B-BF01-53E658DB6F08}"/>
              </a:ext>
            </a:extLst>
          </p:cNvPr>
          <p:cNvSpPr txBox="1">
            <a:spLocks/>
          </p:cNvSpPr>
          <p:nvPr/>
        </p:nvSpPr>
        <p:spPr>
          <a:xfrm>
            <a:off x="1172094" y="4388863"/>
            <a:ext cx="5181600" cy="6407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4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0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3600" b="1" dirty="0">
                <a:solidFill>
                  <a:srgbClr val="16386F"/>
                </a:solidFill>
              </a:rPr>
              <a:t>Multiple</a:t>
            </a:r>
            <a:r>
              <a:rPr lang="cs-CZ" sz="3600" dirty="0"/>
              <a:t> </a:t>
            </a:r>
            <a:r>
              <a:rPr lang="en-US" sz="3600" dirty="0"/>
              <a:t>paradigms</a:t>
            </a:r>
            <a:endParaRPr lang="cs-CZ" sz="360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E32E69E-7A94-47DD-89B9-E6C515715178}"/>
              </a:ext>
            </a:extLst>
          </p:cNvPr>
          <p:cNvSpPr txBox="1">
            <a:spLocks/>
          </p:cNvSpPr>
          <p:nvPr/>
        </p:nvSpPr>
        <p:spPr>
          <a:xfrm>
            <a:off x="1962669" y="2645642"/>
            <a:ext cx="3218931" cy="6407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4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0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3600" b="1" dirty="0">
                <a:solidFill>
                  <a:srgbClr val="16386F"/>
                </a:solidFill>
              </a:rPr>
              <a:t>.NET</a:t>
            </a:r>
            <a:r>
              <a:rPr lang="cs-CZ" sz="3600" dirty="0"/>
              <a:t> </a:t>
            </a:r>
            <a:r>
              <a:rPr lang="en-US" sz="3600" dirty="0"/>
              <a:t>language</a:t>
            </a:r>
            <a:endParaRPr lang="cs-CZ" sz="360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EDC0744-ECCA-475E-B00C-62D91FF11283}"/>
              </a:ext>
            </a:extLst>
          </p:cNvPr>
          <p:cNvSpPr txBox="1">
            <a:spLocks/>
          </p:cNvSpPr>
          <p:nvPr/>
        </p:nvSpPr>
        <p:spPr>
          <a:xfrm>
            <a:off x="7457556" y="2645642"/>
            <a:ext cx="3429519" cy="6407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4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0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3600" b="1" dirty="0">
                <a:solidFill>
                  <a:srgbClr val="16386F"/>
                </a:solidFill>
              </a:rPr>
              <a:t>Subtle</a:t>
            </a:r>
            <a:r>
              <a:rPr lang="cs-CZ" sz="3600" b="1" dirty="0">
                <a:solidFill>
                  <a:srgbClr val="16386F"/>
                </a:solidFill>
              </a:rPr>
              <a:t> </a:t>
            </a:r>
            <a:r>
              <a:rPr lang="en-US" sz="3600" dirty="0"/>
              <a:t>syntax</a:t>
            </a:r>
            <a:endParaRPr lang="cs-CZ" sz="3600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FAEE6FA-A2F4-4BC9-9666-8A455B2F4F9D}"/>
              </a:ext>
            </a:extLst>
          </p:cNvPr>
          <p:cNvSpPr txBox="1">
            <a:spLocks/>
          </p:cNvSpPr>
          <p:nvPr/>
        </p:nvSpPr>
        <p:spPr>
          <a:xfrm>
            <a:off x="7457556" y="4406978"/>
            <a:ext cx="3562350" cy="6407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4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0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3600" b="1" dirty="0">
                <a:solidFill>
                  <a:srgbClr val="16386F"/>
                </a:solidFill>
              </a:rPr>
              <a:t>Enhanced </a:t>
            </a:r>
            <a:r>
              <a:rPr lang="en-US" sz="3600" dirty="0"/>
              <a:t>Safety</a:t>
            </a:r>
            <a:endParaRPr lang="cs-CZ" sz="3600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C9AC52C-0B1C-4E7E-B4DA-3396524600D0}"/>
              </a:ext>
            </a:extLst>
          </p:cNvPr>
          <p:cNvSpPr txBox="1">
            <a:spLocks/>
          </p:cNvSpPr>
          <p:nvPr/>
        </p:nvSpPr>
        <p:spPr>
          <a:xfrm>
            <a:off x="4462722" y="5412363"/>
            <a:ext cx="3628506" cy="6407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4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0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3600" b="1" dirty="0">
                <a:solidFill>
                  <a:srgbClr val="16386F"/>
                </a:solidFill>
              </a:rPr>
              <a:t>Pattern matching</a:t>
            </a:r>
            <a:endParaRPr lang="cs-CZ" sz="3600" b="1" dirty="0">
              <a:solidFill>
                <a:srgbClr val="163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3191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2A02C-62F9-43EB-A177-028CB02C0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SAFE Stack?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1D233-88BC-4CF8-BC42-B25A8864A6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quick introduction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50972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BEA2F-9BDA-4923-A4B6-B2E321735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Stack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229CC-5B09-491E-8BA3-74C614048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5992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Open-source F# </a:t>
            </a:r>
            <a:r>
              <a:rPr lang="en-US" b="1" dirty="0">
                <a:solidFill>
                  <a:srgbClr val="16386F"/>
                </a:solidFill>
              </a:rPr>
              <a:t>end-to-end development stack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cs-CZ" dirty="0">
                <a:hlinkClick r:id="rId2"/>
              </a:rPr>
              <a:t>https://safe-stack.github.io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16386F"/>
                </a:solidFill>
              </a:rPr>
              <a:t>Shared code</a:t>
            </a:r>
            <a:r>
              <a:rPr lang="cs-CZ" b="1" dirty="0">
                <a:solidFill>
                  <a:srgbClr val="16386F"/>
                </a:solidFill>
              </a:rPr>
              <a:t> </a:t>
            </a:r>
            <a:r>
              <a:rPr lang="en-US" dirty="0"/>
              <a:t>f</a:t>
            </a:r>
            <a:r>
              <a:rPr lang="cs-CZ" dirty="0"/>
              <a:t>o</a:t>
            </a:r>
            <a:r>
              <a:rPr lang="en-US" dirty="0"/>
              <a:t>r</a:t>
            </a:r>
            <a:r>
              <a:rPr lang="cs-CZ" dirty="0"/>
              <a:t> </a:t>
            </a:r>
            <a:r>
              <a:rPr lang="cs-CZ" dirty="0" err="1"/>
              <a:t>backend</a:t>
            </a:r>
            <a:r>
              <a:rPr lang="cs-CZ" dirty="0"/>
              <a:t> </a:t>
            </a:r>
            <a:r>
              <a:rPr lang="en-US" dirty="0"/>
              <a:t>&amp;</a:t>
            </a:r>
            <a:r>
              <a:rPr lang="cs-CZ" dirty="0"/>
              <a:t> frontend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/>
              <a:t>Ready to take</a:t>
            </a:r>
            <a:r>
              <a:rPr lang="cs-CZ" dirty="0"/>
              <a:t> </a:t>
            </a:r>
            <a:r>
              <a:rPr lang="cs-CZ" b="1" dirty="0">
                <a:solidFill>
                  <a:srgbClr val="16386F"/>
                </a:solidFill>
              </a:rPr>
              <a:t>.NET Core templates</a:t>
            </a:r>
            <a:endParaRPr lang="en-US" b="1" dirty="0">
              <a:solidFill>
                <a:srgbClr val="16386F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0CC6E35-0B9E-40E7-A121-7AF0A8F5F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684" y="1690688"/>
            <a:ext cx="254317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0E1552-84BA-4D68-A675-1439576E876E}"/>
              </a:ext>
            </a:extLst>
          </p:cNvPr>
          <p:cNvSpPr txBox="1">
            <a:spLocks/>
          </p:cNvSpPr>
          <p:nvPr/>
        </p:nvSpPr>
        <p:spPr>
          <a:xfrm>
            <a:off x="7785683" y="3429000"/>
            <a:ext cx="2244141" cy="2313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8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4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20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8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8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16386F"/>
                </a:solidFill>
              </a:rPr>
              <a:t>S</a:t>
            </a:r>
            <a:r>
              <a:rPr lang="en-US" dirty="0"/>
              <a:t>aturn/</a:t>
            </a:r>
            <a:r>
              <a:rPr lang="en-US" b="1" dirty="0">
                <a:solidFill>
                  <a:srgbClr val="16386F"/>
                </a:solidFill>
              </a:rPr>
              <a:t>S</a:t>
            </a:r>
            <a:r>
              <a:rPr lang="en-US" dirty="0"/>
              <a:t>uave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16386F"/>
                </a:solidFill>
              </a:rPr>
              <a:t>A</a:t>
            </a:r>
            <a:r>
              <a:rPr lang="en-US" dirty="0"/>
              <a:t>zure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16386F"/>
                </a:solidFill>
              </a:rPr>
              <a:t>F</a:t>
            </a:r>
            <a:r>
              <a:rPr lang="en-US" dirty="0"/>
              <a:t>able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16386F"/>
                </a:solidFill>
              </a:rPr>
              <a:t>E</a:t>
            </a:r>
            <a:r>
              <a:rPr lang="en-US" dirty="0" err="1"/>
              <a:t>lmish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87244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79547-D7D6-45B6-ABC5-78A7C7D21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Backend part – “S”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4F776-B276-4B7A-9447-5AA615C65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43444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Mostly built on </a:t>
            </a:r>
            <a:r>
              <a:rPr lang="cs-CZ" b="1" dirty="0">
                <a:solidFill>
                  <a:srgbClr val="16386F"/>
                </a:solidFill>
              </a:rPr>
              <a:t>ASP.NET Core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b="1" dirty="0">
                <a:solidFill>
                  <a:srgbClr val="16386F"/>
                </a:solidFill>
              </a:rPr>
              <a:t>Functional</a:t>
            </a:r>
            <a:r>
              <a:rPr lang="cs-CZ" dirty="0"/>
              <a:t> </a:t>
            </a:r>
            <a:r>
              <a:rPr lang="en-US" dirty="0"/>
              <a:t>approach</a:t>
            </a:r>
            <a:r>
              <a:rPr lang="cs-CZ" dirty="0"/>
              <a:t> (Suave, Giraffe)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>
                <a:solidFill>
                  <a:srgbClr val="16386F"/>
                </a:solidFill>
              </a:rPr>
              <a:t>MVC-</a:t>
            </a:r>
            <a:r>
              <a:rPr lang="cs-CZ" b="1" dirty="0" err="1">
                <a:solidFill>
                  <a:srgbClr val="16386F"/>
                </a:solidFill>
              </a:rPr>
              <a:t>like</a:t>
            </a:r>
            <a:r>
              <a:rPr lang="cs-CZ" dirty="0"/>
              <a:t> </a:t>
            </a:r>
            <a:r>
              <a:rPr lang="en-US" dirty="0"/>
              <a:t>approach</a:t>
            </a:r>
            <a:r>
              <a:rPr lang="cs-CZ" dirty="0"/>
              <a:t> (Saturn)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„</a:t>
            </a:r>
            <a:r>
              <a:rPr lang="en-US" dirty="0"/>
              <a:t>Traditional</a:t>
            </a:r>
            <a:r>
              <a:rPr lang="cs-CZ" dirty="0"/>
              <a:t>“ </a:t>
            </a:r>
            <a:r>
              <a:rPr lang="cs-CZ" b="1" dirty="0">
                <a:solidFill>
                  <a:srgbClr val="16386F"/>
                </a:solidFill>
              </a:rPr>
              <a:t>REST </a:t>
            </a:r>
            <a:r>
              <a:rPr lang="en-US" b="1" dirty="0">
                <a:solidFill>
                  <a:srgbClr val="16386F"/>
                </a:solidFill>
              </a:rPr>
              <a:t>services</a:t>
            </a:r>
            <a:r>
              <a:rPr lang="cs-CZ" dirty="0"/>
              <a:t> </a:t>
            </a:r>
            <a:r>
              <a:rPr lang="en-US" dirty="0"/>
              <a:t>or</a:t>
            </a:r>
            <a:r>
              <a:rPr lang="cs-CZ" dirty="0"/>
              <a:t> </a:t>
            </a:r>
            <a:r>
              <a:rPr lang="cs-CZ" b="1" dirty="0" err="1">
                <a:solidFill>
                  <a:srgbClr val="16386F"/>
                </a:solidFill>
              </a:rPr>
              <a:t>backend-generated</a:t>
            </a:r>
            <a:r>
              <a:rPr lang="cs-CZ" b="1" dirty="0">
                <a:solidFill>
                  <a:srgbClr val="16386F"/>
                </a:solidFill>
              </a:rPr>
              <a:t> web</a:t>
            </a:r>
          </a:p>
        </p:txBody>
      </p:sp>
      <p:pic>
        <p:nvPicPr>
          <p:cNvPr id="2050" name="Picture 2" descr="Giraffe">
            <a:extLst>
              <a:ext uri="{FF2B5EF4-FFF2-40B4-BE49-F238E27FC236}">
                <a16:creationId xmlns:a16="http://schemas.microsoft.com/office/drawing/2014/main" id="{0BDEE78D-A81D-419C-AD9F-46B338C2B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585" y="141393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lanhost2-logo">
            <a:extLst>
              <a:ext uri="{FF2B5EF4-FFF2-40B4-BE49-F238E27FC236}">
                <a16:creationId xmlns:a16="http://schemas.microsoft.com/office/drawing/2014/main" id="{CD5F2A62-CF77-4681-8603-08F10072E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233" y="3687967"/>
            <a:ext cx="4058567" cy="49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1A8383-563E-4BA9-B8F5-B827B9A1B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2076" y="4696534"/>
            <a:ext cx="2915057" cy="129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318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azure logo">
            <a:extLst>
              <a:ext uri="{FF2B5EF4-FFF2-40B4-BE49-F238E27FC236}">
                <a16:creationId xmlns:a16="http://schemas.microsoft.com/office/drawing/2014/main" id="{3CA30D24-5391-41BC-8826-3CAB1E336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4176713"/>
            <a:ext cx="471487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179547-D7D6-45B6-ABC5-78A7C7D21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 part – “A”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4F776-B276-4B7A-9447-5AA615C65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43444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Prepared deployments to multiple cloud environments </a:t>
            </a:r>
            <a:r>
              <a:rPr lang="en-US" b="1" dirty="0">
                <a:solidFill>
                  <a:srgbClr val="16386F"/>
                </a:solidFill>
              </a:rPr>
              <a:t>Azure, Google Cloud, Heroku, …</a:t>
            </a:r>
          </a:p>
          <a:p>
            <a:pPr marL="0" indent="0">
              <a:buNone/>
            </a:pPr>
            <a:endParaRPr lang="en-US" b="1" dirty="0">
              <a:solidFill>
                <a:srgbClr val="16386F"/>
              </a:solidFill>
            </a:endParaRPr>
          </a:p>
          <a:p>
            <a:pPr marL="0" indent="0">
              <a:buNone/>
            </a:pPr>
            <a:r>
              <a:rPr lang="en-US" dirty="0"/>
              <a:t>Prepared integration with </a:t>
            </a:r>
            <a:r>
              <a:rPr lang="en-US" b="1" dirty="0">
                <a:solidFill>
                  <a:srgbClr val="16386F"/>
                </a:solidFill>
              </a:rPr>
              <a:t>Azure Services (AppInsights)</a:t>
            </a:r>
          </a:p>
          <a:p>
            <a:pPr marL="0" indent="0">
              <a:buNone/>
            </a:pPr>
            <a:endParaRPr lang="en-US" b="1" dirty="0">
              <a:solidFill>
                <a:srgbClr val="16386F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16386F"/>
                </a:solidFill>
              </a:rPr>
              <a:t>Docker </a:t>
            </a:r>
            <a:r>
              <a:rPr lang="en-US" dirty="0"/>
              <a:t>support</a:t>
            </a:r>
          </a:p>
        </p:txBody>
      </p:sp>
    </p:spTree>
    <p:extLst>
      <p:ext uri="{BB962C8B-B14F-4D97-AF65-F5344CB8AC3E}">
        <p14:creationId xmlns:p14="http://schemas.microsoft.com/office/powerpoint/2010/main" val="31151537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B2EDB-459F-4108-AEC8-E54B1DBDD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Frontend part – “F”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714FD-43B4-407F-BEB5-F16556CD0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5755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16386F"/>
                </a:solidFill>
              </a:rPr>
              <a:t>Fable (</a:t>
            </a:r>
            <a:r>
              <a:rPr lang="en-US" b="1" dirty="0">
                <a:solidFill>
                  <a:srgbClr val="16386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https://fable.io</a:t>
            </a:r>
            <a:r>
              <a:rPr lang="en-US" b="1" dirty="0">
                <a:solidFill>
                  <a:srgbClr val="16386F"/>
                </a:solidFill>
              </a:rPr>
              <a:t>)</a:t>
            </a:r>
            <a:br>
              <a:rPr lang="en-US" b="1" dirty="0">
                <a:solidFill>
                  <a:srgbClr val="16386F"/>
                </a:solidFill>
              </a:rPr>
            </a:br>
            <a:r>
              <a:rPr lang="cs-CZ" dirty="0"/>
              <a:t>F</a:t>
            </a:r>
            <a:r>
              <a:rPr lang="en-US" dirty="0"/>
              <a:t># to </a:t>
            </a:r>
            <a:r>
              <a:rPr lang="en-US" dirty="0" err="1"/>
              <a:t>Javascript</a:t>
            </a:r>
            <a:r>
              <a:rPr lang="en-US" dirty="0"/>
              <a:t> compiler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Interop with existing JS libraries via </a:t>
            </a:r>
            <a:r>
              <a:rPr lang="en-US" b="1" dirty="0">
                <a:solidFill>
                  <a:srgbClr val="16386F"/>
                </a:solidFill>
              </a:rPr>
              <a:t>bindings</a:t>
            </a:r>
            <a:endParaRPr lang="en-US" dirty="0">
              <a:solidFill>
                <a:srgbClr val="16386F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Based on</a:t>
            </a:r>
            <a:r>
              <a:rPr lang="cs-CZ" dirty="0"/>
              <a:t> </a:t>
            </a:r>
            <a:r>
              <a:rPr lang="cs-CZ" b="1" dirty="0">
                <a:solidFill>
                  <a:srgbClr val="16386F"/>
                </a:solidFill>
              </a:rPr>
              <a:t>Elmish MVU</a:t>
            </a:r>
            <a:r>
              <a:rPr lang="cs-CZ" dirty="0"/>
              <a:t> </a:t>
            </a:r>
            <a:r>
              <a:rPr lang="en-US" dirty="0"/>
              <a:t>architecture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2BA738-63AC-4791-863D-CA6BC6CE3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564" y="1967525"/>
            <a:ext cx="2486718" cy="183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9EC0DE-2F61-4985-8230-C3370FFF3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3706" y="4250282"/>
            <a:ext cx="4437958" cy="161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842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246E9-5607-4103-AEBB-AB2762089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part</a:t>
            </a:r>
            <a:r>
              <a:rPr lang="cs-CZ" dirty="0"/>
              <a:t> – </a:t>
            </a:r>
            <a:r>
              <a:rPr lang="en-US" dirty="0"/>
              <a:t>“E”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16917-2EA0-42BE-B2EF-85D7B7B4A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4514" y="1825625"/>
            <a:ext cx="564928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16386F"/>
                </a:solidFill>
              </a:rPr>
              <a:t>Model</a:t>
            </a:r>
            <a:r>
              <a:rPr lang="cs-CZ" dirty="0"/>
              <a:t> – </a:t>
            </a:r>
            <a:r>
              <a:rPr lang="en-US" dirty="0"/>
              <a:t>application state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>
                <a:solidFill>
                  <a:srgbClr val="16386F"/>
                </a:solidFill>
              </a:rPr>
              <a:t>View</a:t>
            </a:r>
            <a:r>
              <a:rPr lang="cs-CZ" dirty="0"/>
              <a:t> – </a:t>
            </a:r>
            <a:r>
              <a:rPr lang="en-US" dirty="0"/>
              <a:t>returns HTML components tree for state</a:t>
            </a:r>
            <a:r>
              <a:rPr lang="cs-CZ" dirty="0"/>
              <a:t> (Model) + </a:t>
            </a:r>
            <a:r>
              <a:rPr lang="en-US" dirty="0"/>
              <a:t>triggers C</a:t>
            </a:r>
            <a:r>
              <a:rPr lang="cs-CZ" dirty="0" err="1"/>
              <a:t>ommands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>
                <a:solidFill>
                  <a:srgbClr val="16386F"/>
                </a:solidFill>
              </a:rPr>
              <a:t>Update</a:t>
            </a:r>
            <a:r>
              <a:rPr lang="cs-CZ" dirty="0"/>
              <a:t> – </a:t>
            </a:r>
            <a:r>
              <a:rPr lang="en-US" dirty="0"/>
              <a:t>returns new Model based on existing Model and current Command</a:t>
            </a:r>
            <a:endParaRPr lang="cs-CZ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E8B229-078B-439A-9830-6E5EF5ED6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650" y="2700950"/>
            <a:ext cx="3943900" cy="260068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213A0E-B89A-4B01-8658-A6FA18168187}"/>
              </a:ext>
            </a:extLst>
          </p:cNvPr>
          <p:cNvSpPr txBox="1">
            <a:spLocks/>
          </p:cNvSpPr>
          <p:nvPr/>
        </p:nvSpPr>
        <p:spPr>
          <a:xfrm>
            <a:off x="1581150" y="1825625"/>
            <a:ext cx="3400425" cy="651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4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0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b="1" dirty="0" err="1">
                <a:solidFill>
                  <a:srgbClr val="16386F"/>
                </a:solidFill>
              </a:rPr>
              <a:t>Elmish</a:t>
            </a:r>
            <a:r>
              <a:rPr lang="en-US" b="1" dirty="0">
                <a:solidFill>
                  <a:srgbClr val="16386F"/>
                </a:solidFill>
              </a:rPr>
              <a:t> MVU pattern</a:t>
            </a:r>
            <a:endParaRPr lang="cs-C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C8F033-64B1-4693-A1F5-F2CF7F19F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8739" y="500675"/>
            <a:ext cx="210502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7015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7EBA6-2DE7-4728-BA45-7F21133D2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Stack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F70D5D-C0E9-4C04-B8B2-5C5FB0385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05" y="4442477"/>
            <a:ext cx="2957268" cy="866880"/>
          </a:xfrm>
          <a:prstGeom prst="rect">
            <a:avLst/>
          </a:prstGeom>
        </p:spPr>
      </p:pic>
      <p:pic>
        <p:nvPicPr>
          <p:cNvPr id="12" name="Picture 2" descr="Image result for azure logo">
            <a:extLst>
              <a:ext uri="{FF2B5EF4-FFF2-40B4-BE49-F238E27FC236}">
                <a16:creationId xmlns:a16="http://schemas.microsoft.com/office/drawing/2014/main" id="{D2828120-BFDF-4188-B327-C9856309E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329" y="4327473"/>
            <a:ext cx="2585519" cy="10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EA315333-C612-41BC-A156-5B1986F9E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375" y="1880588"/>
            <a:ext cx="254317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16DA9B92-81F5-4FD0-B735-B729CDF1E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912" y="3941930"/>
            <a:ext cx="2009861" cy="148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33155E-ECEF-4CC7-A004-36E426B382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1914" y="3766069"/>
            <a:ext cx="1793573" cy="183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58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B2EDB-459F-4108-AEC8-E54B1DBDD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Backend </a:t>
            </a:r>
            <a:r>
              <a:rPr lang="en-US" dirty="0">
                <a:sym typeface="Wingdings" panose="05000000000000000000" pitchFamily="2" charset="2"/>
              </a:rPr>
              <a:t> Frontend communication</a:t>
            </a:r>
            <a:endParaRPr lang="cs-CZ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D630B7-F5E9-4D8A-8275-F4444246E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339" y="1690688"/>
            <a:ext cx="7671321" cy="466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712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2A02C-62F9-43EB-A177-028CB02C0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start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1D233-88BC-4CF8-BC42-B25A8864A6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Stay tuned, we are close to DEMO!</a:t>
            </a:r>
          </a:p>
          <a:p>
            <a:endParaRPr lang="en-US" dirty="0"/>
          </a:p>
          <a:p>
            <a:r>
              <a:rPr lang="en-US" dirty="0"/>
              <a:t>…finally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0499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2A02C-62F9-43EB-A177-028CB02C0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F#?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1D233-88BC-4CF8-BC42-B25A8864A6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Quick introduction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10737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A0544-E673-4C15-A15B-514073AC5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start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93FF9-1373-4579-A375-18CCD9DF5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274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Install .NET template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Create new project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Build &amp; run the app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C7D86D1-1538-4C6B-B8F6-8E843325D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7325" y="1825625"/>
            <a:ext cx="5508239" cy="523220"/>
          </a:xfrm>
          <a:prstGeom prst="rect">
            <a:avLst/>
          </a:prstGeom>
          <a:solidFill>
            <a:srgbClr val="002B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dotnet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SAFE.Template</a:t>
            </a:r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0EEE290-5FCC-4A18-9B39-60F26AED6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0340" y="3322008"/>
            <a:ext cx="3142207" cy="523220"/>
          </a:xfrm>
          <a:prstGeom prst="rect">
            <a:avLst/>
          </a:prstGeom>
          <a:solidFill>
            <a:srgbClr val="002B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dotnet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859900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SAFE</a:t>
            </a:r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530C22E8-8F5C-469A-9ED1-7DEB9F131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1662" y="4818391"/>
            <a:ext cx="4719562" cy="523220"/>
          </a:xfrm>
          <a:prstGeom prst="rect">
            <a:avLst/>
          </a:prstGeom>
          <a:solidFill>
            <a:srgbClr val="002B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839496"/>
                </a:solidFill>
                <a:effectLst/>
                <a:latin typeface="Consolas" panose="020B0609020204030204" pitchFamily="49" charset="0"/>
              </a:rPr>
              <a:t>fake build --target run</a:t>
            </a:r>
            <a:endParaRPr kumimoji="0" lang="en-US" altLang="en-US" sz="5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9692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A5492-9FB4-4E82-84B0-EBF2FFFE6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FC392-51A3-4CF9-BB1D-A67FD36608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Finally!!!</a:t>
            </a:r>
          </a:p>
        </p:txBody>
      </p:sp>
    </p:spTree>
    <p:extLst>
      <p:ext uri="{BB962C8B-B14F-4D97-AF65-F5344CB8AC3E}">
        <p14:creationId xmlns:p14="http://schemas.microsoft.com/office/powerpoint/2010/main" val="12423238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7EBA6-2DE7-4728-BA45-7F21133D2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1108FD-4BAE-4FD7-90C5-FF9AA8C19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211" y="2037242"/>
            <a:ext cx="2438400" cy="2438400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FAEE6FA-A2F4-4BC9-9666-8A455B2F4F9D}"/>
              </a:ext>
            </a:extLst>
          </p:cNvPr>
          <p:cNvSpPr txBox="1">
            <a:spLocks/>
          </p:cNvSpPr>
          <p:nvPr/>
        </p:nvSpPr>
        <p:spPr>
          <a:xfrm>
            <a:off x="2217491" y="4822196"/>
            <a:ext cx="3562350" cy="6407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4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0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3600" b="1" dirty="0">
                <a:solidFill>
                  <a:srgbClr val="16386F"/>
                </a:solidFill>
              </a:rPr>
              <a:t>F# </a:t>
            </a:r>
            <a:r>
              <a:rPr lang="en-US" sz="3600" dirty="0"/>
              <a:t>is COOL!</a:t>
            </a:r>
            <a:endParaRPr lang="cs-CZ" sz="3600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C3CC9A2-CEA0-427D-8B57-FB8B60EBC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7" y="2373822"/>
            <a:ext cx="254317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7EF195B-847A-43F9-A081-E35C93EBDD99}"/>
              </a:ext>
            </a:extLst>
          </p:cNvPr>
          <p:cNvSpPr txBox="1">
            <a:spLocks/>
          </p:cNvSpPr>
          <p:nvPr/>
        </p:nvSpPr>
        <p:spPr>
          <a:xfrm>
            <a:off x="6412161" y="4822196"/>
            <a:ext cx="4271220" cy="6407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4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0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3600" b="1" dirty="0">
                <a:solidFill>
                  <a:srgbClr val="16386F"/>
                </a:solidFill>
              </a:rPr>
              <a:t>SAFE STACK </a:t>
            </a:r>
            <a:r>
              <a:rPr lang="en-US" sz="3600" dirty="0"/>
              <a:t>is COOL!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1872524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17F49-09EE-4295-92AF-A96DA9397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go next?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290B2-77F3-4BEF-8C75-2F693A84C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16386F"/>
                </a:solidFill>
              </a:rPr>
              <a:t>Source code - </a:t>
            </a:r>
            <a:r>
              <a:rPr lang="en-US" dirty="0">
                <a:hlinkClick r:id="rId2"/>
              </a:rPr>
              <a:t>github.com/Dzoukr/Talks/tree/master/2019/dotnet-days</a:t>
            </a:r>
            <a:endParaRPr lang="en-US" b="1" dirty="0">
              <a:solidFill>
                <a:srgbClr val="16386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16386F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16386F"/>
                </a:solidFill>
              </a:rPr>
              <a:t>F</a:t>
            </a:r>
            <a:r>
              <a:rPr lang="en-US" b="1" dirty="0">
                <a:solidFill>
                  <a:srgbClr val="16386F"/>
                </a:solidFill>
              </a:rPr>
              <a:t># Foundation</a:t>
            </a:r>
            <a:r>
              <a:rPr lang="en-US" dirty="0"/>
              <a:t> – </a:t>
            </a:r>
            <a:r>
              <a:rPr lang="en-US" dirty="0">
                <a:hlinkClick r:id="rId3"/>
              </a:rPr>
              <a:t>fsharp.org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16386F"/>
                </a:solidFill>
              </a:rPr>
              <a:t>Czech F#</a:t>
            </a:r>
            <a:r>
              <a:rPr lang="cs-CZ" b="1" dirty="0">
                <a:solidFill>
                  <a:srgbClr val="16386F"/>
                </a:solidFill>
              </a:rPr>
              <a:t> </a:t>
            </a:r>
            <a:r>
              <a:rPr lang="cs-CZ" b="1" dirty="0" err="1">
                <a:solidFill>
                  <a:srgbClr val="16386F"/>
                </a:solidFill>
              </a:rPr>
              <a:t>meetup</a:t>
            </a:r>
            <a:r>
              <a:rPr lang="cs-CZ" dirty="0"/>
              <a:t> </a:t>
            </a:r>
            <a:r>
              <a:rPr lang="en-US" dirty="0"/>
              <a:t>– </a:t>
            </a:r>
            <a:r>
              <a:rPr lang="en-US" dirty="0">
                <a:hlinkClick r:id="rId4"/>
              </a:rPr>
              <a:t>fsharping.com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16386F"/>
                </a:solidFill>
              </a:rPr>
              <a:t>F# Bible </a:t>
            </a:r>
            <a:r>
              <a:rPr lang="en-US" dirty="0"/>
              <a:t>–</a:t>
            </a:r>
            <a:r>
              <a:rPr lang="en-US" b="1" dirty="0">
                <a:solidFill>
                  <a:srgbClr val="16386F"/>
                </a:solidFill>
              </a:rPr>
              <a:t> </a:t>
            </a:r>
            <a:r>
              <a:rPr lang="en-US" dirty="0">
                <a:hlinkClick r:id="rId5"/>
              </a:rPr>
              <a:t>fsharpforfunandprofit.com</a:t>
            </a:r>
            <a:r>
              <a:rPr lang="en-US" dirty="0"/>
              <a:t> </a:t>
            </a:r>
            <a:endParaRPr lang="cs-CZ" b="1" dirty="0">
              <a:solidFill>
                <a:srgbClr val="16386F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b="1" dirty="0">
                <a:solidFill>
                  <a:srgbClr val="16386F"/>
                </a:solidFill>
              </a:rPr>
              <a:t>Fable</a:t>
            </a:r>
            <a:r>
              <a:rPr lang="cs-CZ" dirty="0"/>
              <a:t> </a:t>
            </a:r>
            <a:r>
              <a:rPr lang="en-US" dirty="0"/>
              <a:t>– </a:t>
            </a:r>
            <a:r>
              <a:rPr lang="en-US" dirty="0">
                <a:hlinkClick r:id="rId6"/>
              </a:rPr>
              <a:t>fable.io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16386F"/>
                </a:solidFill>
              </a:rPr>
              <a:t>SAFE Stack </a:t>
            </a:r>
            <a:r>
              <a:rPr lang="en-US" dirty="0"/>
              <a:t>– </a:t>
            </a:r>
            <a:r>
              <a:rPr lang="en-US" dirty="0">
                <a:hlinkClick r:id="rId7"/>
              </a:rPr>
              <a:t>safe-stack.github.io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64673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448B3-31BF-4249-9D92-031DFCE87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F</a:t>
            </a:r>
            <a:r>
              <a:rPr lang="cs-CZ" dirty="0"/>
              <a:t>S</a:t>
            </a:r>
            <a:r>
              <a:rPr lang="en-US" dirty="0"/>
              <a:t>harping – 13. 11. 2019</a:t>
            </a:r>
            <a:endParaRPr lang="cs-CZ" dirty="0"/>
          </a:p>
        </p:txBody>
      </p:sp>
      <p:pic>
        <p:nvPicPr>
          <p:cNvPr id="1026" name="Picture 2" descr="Édgar Sánchez">
            <a:extLst>
              <a:ext uri="{FF2B5EF4-FFF2-40B4-BE49-F238E27FC236}">
                <a16:creationId xmlns:a16="http://schemas.microsoft.com/office/drawing/2014/main" id="{F848CA1C-F36C-4A1F-A031-2E1F4B110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449" y="2010824"/>
            <a:ext cx="352425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8F3A87B-E55F-46D6-876A-F52E6669CB2E}"/>
              </a:ext>
            </a:extLst>
          </p:cNvPr>
          <p:cNvSpPr txBox="1">
            <a:spLocks/>
          </p:cNvSpPr>
          <p:nvPr/>
        </p:nvSpPr>
        <p:spPr>
          <a:xfrm>
            <a:off x="567311" y="2898265"/>
            <a:ext cx="6023296" cy="2636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4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0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rgbClr val="26618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3200" b="1" dirty="0" err="1">
                <a:solidFill>
                  <a:srgbClr val="16386F"/>
                </a:solidFill>
              </a:rPr>
              <a:t>Édgar</a:t>
            </a:r>
            <a:r>
              <a:rPr lang="cs-CZ" sz="3200" b="1" dirty="0">
                <a:solidFill>
                  <a:srgbClr val="16386F"/>
                </a:solidFill>
              </a:rPr>
              <a:t> </a:t>
            </a:r>
            <a:r>
              <a:rPr lang="cs-CZ" sz="3200" b="1" dirty="0" err="1">
                <a:solidFill>
                  <a:srgbClr val="16386F"/>
                </a:solidFill>
              </a:rPr>
              <a:t>Sánchez</a:t>
            </a:r>
            <a:r>
              <a:rPr lang="cs-CZ" sz="3200" b="1" dirty="0">
                <a:solidFill>
                  <a:srgbClr val="16386F"/>
                </a:solidFill>
              </a:rPr>
              <a:t> </a:t>
            </a:r>
            <a:r>
              <a:rPr lang="cs-CZ" sz="3200" b="1" dirty="0" err="1">
                <a:solidFill>
                  <a:srgbClr val="16386F"/>
                </a:solidFill>
              </a:rPr>
              <a:t>Gordón</a:t>
            </a:r>
            <a:br>
              <a:rPr lang="cs-CZ" sz="3200" b="1" dirty="0">
                <a:solidFill>
                  <a:srgbClr val="16386F"/>
                </a:solidFill>
              </a:rPr>
            </a:br>
            <a:endParaRPr lang="cs-CZ" sz="3200" b="1" dirty="0">
              <a:solidFill>
                <a:srgbClr val="16386F"/>
              </a:solidFill>
            </a:endParaRPr>
          </a:p>
          <a:p>
            <a:pPr marL="0" indent="0" algn="ctr">
              <a:buNone/>
            </a:pPr>
            <a:r>
              <a:rPr lang="cs-CZ" sz="3600" dirty="0" err="1"/>
              <a:t>FsBolero</a:t>
            </a:r>
            <a:r>
              <a:rPr lang="cs-CZ" sz="3600" dirty="0"/>
              <a:t> </a:t>
            </a:r>
            <a:r>
              <a:rPr lang="en-US" sz="3600" dirty="0"/>
              <a:t>&amp; </a:t>
            </a:r>
            <a:r>
              <a:rPr lang="en-US" sz="3600" dirty="0" err="1"/>
              <a:t>WebAssembly</a:t>
            </a:r>
            <a:r>
              <a:rPr lang="en-US" sz="3600" dirty="0"/>
              <a:t> in F#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99592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275EAF-40BF-40AA-9459-F7AB6446A0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Roman Provazník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70AC49-1455-47EE-A0C6-27907B2279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7095" y="866030"/>
            <a:ext cx="4507832" cy="2095284"/>
          </a:xfrm>
        </p:spPr>
        <p:txBody>
          <a:bodyPr>
            <a:normAutofit/>
          </a:bodyPr>
          <a:lstStyle/>
          <a:p>
            <a:r>
              <a:rPr lang="en-US" dirty="0"/>
              <a:t>THANK YOU!</a:t>
            </a:r>
            <a:endParaRPr 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25CC31-C611-4734-A2D7-78EF4986F1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7095" y="5917867"/>
            <a:ext cx="4507832" cy="602773"/>
          </a:xfrm>
        </p:spPr>
        <p:txBody>
          <a:bodyPr/>
          <a:lstStyle/>
          <a:p>
            <a:r>
              <a:rPr lang="en-US" dirty="0"/>
              <a:t>Dotnet Days 2019 | 2. 11.</a:t>
            </a:r>
            <a:r>
              <a:rPr lang="cs-CZ" dirty="0"/>
              <a:t> 2019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EE3395-4E18-45CE-BB70-E989B446D4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@rprovaznik </a:t>
            </a:r>
            <a:r>
              <a:rPr lang="en-US" dirty="0"/>
              <a:t>| @</a:t>
            </a:r>
            <a:r>
              <a:rPr lang="en-US" dirty="0" err="1"/>
              <a:t>fsharping</a:t>
            </a:r>
            <a:endParaRPr 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10A3F4-206F-4C07-A46B-ED32ADF8ABB1}"/>
              </a:ext>
            </a:extLst>
          </p:cNvPr>
          <p:cNvSpPr/>
          <p:nvPr/>
        </p:nvSpPr>
        <p:spPr>
          <a:xfrm>
            <a:off x="5335398" y="0"/>
            <a:ext cx="685660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E5A91B67-04BE-4B7C-BA61-A85A6EB70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497" y="864717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E433C14C-C876-4B8D-A20C-E0FDDA0E7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109" y="4121762"/>
            <a:ext cx="254317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342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72403-E77A-4BD5-A621-69FEB0411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F#</a:t>
            </a:r>
            <a:endParaRPr lang="cs-C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855D2D-5F93-4064-8ED5-433C0FA246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16386F"/>
                </a:solidFill>
              </a:rPr>
              <a:t>Multi</a:t>
            </a:r>
            <a:r>
              <a:rPr lang="en-US" sz="3600" dirty="0"/>
              <a:t>paradigm</a:t>
            </a:r>
            <a:endParaRPr lang="cs-CZ" sz="3600" dirty="0"/>
          </a:p>
          <a:p>
            <a:pPr marL="0" indent="0">
              <a:buNone/>
            </a:pPr>
            <a:endParaRPr lang="cs-CZ" sz="3600" dirty="0"/>
          </a:p>
          <a:p>
            <a:pPr marL="0" indent="0">
              <a:buNone/>
            </a:pPr>
            <a:r>
              <a:rPr lang="en-US" sz="3600" b="1" dirty="0">
                <a:solidFill>
                  <a:srgbClr val="16386F"/>
                </a:solidFill>
              </a:rPr>
              <a:t>Strongly</a:t>
            </a:r>
            <a:r>
              <a:rPr lang="cs-CZ" sz="3600" dirty="0"/>
              <a:t> typ</a:t>
            </a:r>
            <a:r>
              <a:rPr lang="en-US" sz="3600" dirty="0"/>
              <a:t>ed</a:t>
            </a:r>
            <a:endParaRPr lang="cs-CZ" sz="3600" dirty="0"/>
          </a:p>
          <a:p>
            <a:pPr marL="0" indent="0">
              <a:buNone/>
            </a:pPr>
            <a:endParaRPr lang="cs-CZ" sz="3600" dirty="0"/>
          </a:p>
          <a:p>
            <a:pPr marL="0" indent="0">
              <a:buNone/>
            </a:pPr>
            <a:r>
              <a:rPr lang="cs-CZ" sz="3600" b="1" dirty="0">
                <a:solidFill>
                  <a:srgbClr val="16386F"/>
                </a:solidFill>
              </a:rPr>
              <a:t>.NET </a:t>
            </a:r>
            <a:r>
              <a:rPr lang="en-US" sz="3600" dirty="0"/>
              <a:t>language</a:t>
            </a:r>
            <a:endParaRPr lang="cs-CZ" sz="36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CAF1ED7-245E-4672-A5AB-612C6D990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21431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986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F1F4B-8498-4EEA-A4E2-9C4758017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F#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74190-B624-450C-900A-EA17CACB50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br>
              <a:rPr lang="en-US" sz="3200" dirty="0"/>
            </a:br>
            <a:r>
              <a:rPr lang="cs-CZ" sz="3200" dirty="0"/>
              <a:t>1</a:t>
            </a:r>
            <a:r>
              <a:rPr lang="en-US" sz="3200" baseline="30000" dirty="0" err="1"/>
              <a:t>st</a:t>
            </a:r>
            <a:r>
              <a:rPr lang="en-US" sz="3200" dirty="0"/>
              <a:t> version in </a:t>
            </a:r>
            <a:r>
              <a:rPr lang="en-US" sz="3200" b="1" dirty="0">
                <a:solidFill>
                  <a:srgbClr val="16386F"/>
                </a:solidFill>
              </a:rPr>
              <a:t>May</a:t>
            </a:r>
            <a:r>
              <a:rPr lang="cs-CZ" sz="3200" b="1" dirty="0">
                <a:solidFill>
                  <a:srgbClr val="16386F"/>
                </a:solidFill>
              </a:rPr>
              <a:t> 2005</a:t>
            </a: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r>
              <a:rPr lang="cs-CZ" sz="3200" dirty="0"/>
              <a:t>Aut</a:t>
            </a:r>
            <a:r>
              <a:rPr lang="en-US" sz="3200" dirty="0"/>
              <a:t>h</a:t>
            </a:r>
            <a:r>
              <a:rPr lang="cs-CZ" sz="3200" dirty="0"/>
              <a:t>or: </a:t>
            </a:r>
            <a:r>
              <a:rPr lang="cs-CZ" sz="3200" b="1" dirty="0">
                <a:solidFill>
                  <a:srgbClr val="16386F"/>
                </a:solidFill>
              </a:rPr>
              <a:t>Don Syme</a:t>
            </a:r>
            <a:r>
              <a:rPr lang="cs-CZ" sz="3200" dirty="0"/>
              <a:t> (Microsoft Research, Cambridge)</a:t>
            </a: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r>
              <a:rPr lang="en-US" sz="3200" dirty="0"/>
              <a:t>Current</a:t>
            </a:r>
            <a:r>
              <a:rPr lang="cs-CZ" sz="3200" dirty="0"/>
              <a:t> </a:t>
            </a:r>
            <a:r>
              <a:rPr lang="en-US" sz="3200" b="1" dirty="0">
                <a:solidFill>
                  <a:srgbClr val="16386F"/>
                </a:solidFill>
              </a:rPr>
              <a:t>version </a:t>
            </a:r>
            <a:r>
              <a:rPr lang="cs-CZ" sz="3200" b="1" dirty="0">
                <a:solidFill>
                  <a:srgbClr val="16386F"/>
                </a:solidFill>
              </a:rPr>
              <a:t>4.7.0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0747443-2717-4D07-A943-66236E45D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2" y="1825625"/>
            <a:ext cx="523875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058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D7E21-C4CE-49DE-BD59-D35956E7E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That was quick, wasn’t it?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DB2269-8D9B-4DB9-8E9D-3ECBF92A4E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don’t be afraid, you’ll see a lot of F#!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810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2A02C-62F9-43EB-A177-028CB02C0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5 key concepts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1D233-88BC-4CF8-BC42-B25A8864A6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Well… not so quick introduction, but still not hundreds of slides so you’ll have no problem to keep up. But you need to remember all of it.</a:t>
            </a:r>
          </a:p>
          <a:p>
            <a:endParaRPr lang="en-US" dirty="0"/>
          </a:p>
          <a:p>
            <a:r>
              <a:rPr lang="en-US" dirty="0"/>
              <a:t>Sorry…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2054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1114</Words>
  <Application>Microsoft Office PowerPoint</Application>
  <PresentationFormat>Widescreen</PresentationFormat>
  <Paragraphs>289</Paragraphs>
  <Slides>55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Arial</vt:lpstr>
      <vt:lpstr>Calibri</vt:lpstr>
      <vt:lpstr>Consolas</vt:lpstr>
      <vt:lpstr>Office Theme</vt:lpstr>
      <vt:lpstr>PowerPoint Presentation</vt:lpstr>
      <vt:lpstr>PowerPoint Presentation</vt:lpstr>
      <vt:lpstr>About me</vt:lpstr>
      <vt:lpstr>What is this talk about?</vt:lpstr>
      <vt:lpstr>What is F#?</vt:lpstr>
      <vt:lpstr>F#</vt:lpstr>
      <vt:lpstr>F#</vt:lpstr>
      <vt:lpstr>That was quick, wasn’t it?</vt:lpstr>
      <vt:lpstr>Top 5 key concepts</vt:lpstr>
      <vt:lpstr>#1  .NET language</vt:lpstr>
      <vt:lpstr>F# is .NET language</vt:lpstr>
      <vt:lpstr>#2  Multiple paradigms</vt:lpstr>
      <vt:lpstr>F# allows multiple paradigms</vt:lpstr>
      <vt:lpstr>F# allows multiple paradigms</vt:lpstr>
      <vt:lpstr>F# allows multiple paradigms</vt:lpstr>
      <vt:lpstr>Functions as „first-class citizen“</vt:lpstr>
      <vt:lpstr>Functions as „first-class citizen“</vt:lpstr>
      <vt:lpstr>#3  Subtle syntax</vt:lpstr>
      <vt:lpstr>F# syntax</vt:lpstr>
      <vt:lpstr>F# syntax</vt:lpstr>
      <vt:lpstr>F# syntax</vt:lpstr>
      <vt:lpstr>F# syntax</vt:lpstr>
      <vt:lpstr>F# syntax</vt:lpstr>
      <vt:lpstr>F# syntax</vt:lpstr>
      <vt:lpstr>F# syntax</vt:lpstr>
      <vt:lpstr>#4  Enhanced safety</vt:lpstr>
      <vt:lpstr>Immutability all the way</vt:lpstr>
      <vt:lpstr>Immutability all the way</vt:lpstr>
      <vt:lpstr>Algebraic data types</vt:lpstr>
      <vt:lpstr>Algebraic data types</vt:lpstr>
      <vt:lpstr>Algebraic data types</vt:lpstr>
      <vt:lpstr>NULL in F#</vt:lpstr>
      <vt:lpstr>NULL in F#</vt:lpstr>
      <vt:lpstr>#5  Pattern matching</vt:lpstr>
      <vt:lpstr>Pattern matching</vt:lpstr>
      <vt:lpstr>Pattern matching</vt:lpstr>
      <vt:lpstr>Pattern matching</vt:lpstr>
      <vt:lpstr>Pattern matching</vt:lpstr>
      <vt:lpstr>Pattern matching</vt:lpstr>
      <vt:lpstr>Top 5 F# concepts</vt:lpstr>
      <vt:lpstr>What is SAFE Stack?</vt:lpstr>
      <vt:lpstr>SAFE Stack</vt:lpstr>
      <vt:lpstr>Backend part – “S”</vt:lpstr>
      <vt:lpstr>Infrastructure part – “A”</vt:lpstr>
      <vt:lpstr>Frontend part – “F”</vt:lpstr>
      <vt:lpstr>Architecture part – “E”</vt:lpstr>
      <vt:lpstr>SAFE Stack</vt:lpstr>
      <vt:lpstr>Backend  Frontend communication</vt:lpstr>
      <vt:lpstr>How to start</vt:lpstr>
      <vt:lpstr>How to start</vt:lpstr>
      <vt:lpstr>DEMO</vt:lpstr>
      <vt:lpstr>Summary</vt:lpstr>
      <vt:lpstr>Where to go next?</vt:lpstr>
      <vt:lpstr>Next FSharping – 13. 11. 2019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Provazník Roman</dc:creator>
  <cp:lastModifiedBy>Provazník Roman</cp:lastModifiedBy>
  <cp:revision>9</cp:revision>
  <dcterms:created xsi:type="dcterms:W3CDTF">2019-09-06T08:42:14Z</dcterms:created>
  <dcterms:modified xsi:type="dcterms:W3CDTF">2019-11-02T12:39:10Z</dcterms:modified>
</cp:coreProperties>
</file>